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 id="2147483660"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Lst>
  <p:sldSz cy="6858000" cx="9144000"/>
  <p:notesSz cx="6858000" cy="9144000"/>
  <p:embeddedFontLst>
    <p:embeddedFont>
      <p:font typeface="Book Antiqua"/>
      <p:regular r:id="rId21"/>
      <p:bold r:id="rId22"/>
      <p:italic r:id="rId23"/>
      <p:boldItalic r:id="rId2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11" Type="http://schemas.openxmlformats.org/officeDocument/2006/relationships/slide" Target="slides/slide5.xml"/><Relationship Id="rId22" Type="http://schemas.openxmlformats.org/officeDocument/2006/relationships/font" Target="fonts/BookAntiqua-bold.fntdata"/><Relationship Id="rId10" Type="http://schemas.openxmlformats.org/officeDocument/2006/relationships/slide" Target="slides/slide4.xml"/><Relationship Id="rId21" Type="http://schemas.openxmlformats.org/officeDocument/2006/relationships/font" Target="fonts/BookAntiqua-regular.fntdata"/><Relationship Id="rId13" Type="http://schemas.openxmlformats.org/officeDocument/2006/relationships/slide" Target="slides/slide7.xml"/><Relationship Id="rId24" Type="http://schemas.openxmlformats.org/officeDocument/2006/relationships/font" Target="fonts/BookAntiqua-boldItalic.fntdata"/><Relationship Id="rId12" Type="http://schemas.openxmlformats.org/officeDocument/2006/relationships/slide" Target="slides/slide6.xml"/><Relationship Id="rId23" Type="http://schemas.openxmlformats.org/officeDocument/2006/relationships/font" Target="fonts/BookAntiqua-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2.xml"/><Relationship Id="rId19" Type="http://schemas.openxmlformats.org/officeDocument/2006/relationships/slide" Target="slides/slide13.xml"/><Relationship Id="rId6" Type="http://schemas.openxmlformats.org/officeDocument/2006/relationships/notesMaster" Target="notesMasters/notesMaster1.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2" name="Google Shape;142;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4" name="Google Shape;154;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0" name="Google Shape;160;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6" name="Google Shape;166;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0" name="Google Shape;100;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0" name="Google Shape;130;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6" name="Google Shape;136;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1" name="Shape 11"/>
        <p:cNvGrpSpPr/>
        <p:nvPr/>
      </p:nvGrpSpPr>
      <p:grpSpPr>
        <a:xfrm>
          <a:off x="0" y="0"/>
          <a:ext cx="0" cy="0"/>
          <a:chOff x="0" y="0"/>
          <a:chExt cx="0" cy="0"/>
        </a:xfrm>
      </p:grpSpPr>
      <p:sp>
        <p:nvSpPr>
          <p:cNvPr id="12" name="Google Shape;12;p2"/>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rgbClr val="EAD594"/>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
          <p:cNvSpPr txBox="1"/>
          <p:nvPr>
            <p:ph idx="1" type="body"/>
          </p:nvPr>
        </p:nvSpPr>
        <p:spPr>
          <a:xfrm>
            <a:off x="457200" y="1600200"/>
            <a:ext cx="8229600" cy="4708525"/>
          </a:xfrm>
          <a:prstGeom prst="rect">
            <a:avLst/>
          </a:prstGeom>
          <a:noFill/>
          <a:ln>
            <a:noFill/>
          </a:ln>
        </p:spPr>
        <p:txBody>
          <a:bodyPr anchorCtr="0" anchor="t" bIns="45700" lIns="91425" spcFirstLastPara="1" rIns="91425" wrap="square" tIns="45700">
            <a:noAutofit/>
          </a:bodyPr>
          <a:lstStyle>
            <a:lvl1pPr indent="-302895" lvl="0" marL="457200" algn="l">
              <a:spcBef>
                <a:spcPts val="360"/>
              </a:spcBef>
              <a:spcAft>
                <a:spcPts val="0"/>
              </a:spcAft>
              <a:buSzPts val="1170"/>
              <a:buChar char="▣"/>
              <a:defRPr/>
            </a:lvl1pPr>
            <a:lvl2pPr indent="-320040" lvl="1" marL="914400" algn="l">
              <a:spcBef>
                <a:spcPts val="360"/>
              </a:spcBef>
              <a:spcAft>
                <a:spcPts val="0"/>
              </a:spcAft>
              <a:buSzPts val="1440"/>
              <a:buChar char="◼"/>
              <a:defRPr/>
            </a:lvl2pPr>
            <a:lvl3pPr indent="-337185" lvl="2" marL="1371600" algn="l">
              <a:spcBef>
                <a:spcPts val="360"/>
              </a:spcBef>
              <a:spcAft>
                <a:spcPts val="0"/>
              </a:spcAft>
              <a:buSzPts val="1710"/>
              <a:buChar char="🢭"/>
              <a:defRPr/>
            </a:lvl3pPr>
            <a:lvl4pPr indent="-342900" lvl="3" marL="1828800" algn="l">
              <a:spcBef>
                <a:spcPts val="360"/>
              </a:spcBef>
              <a:spcAft>
                <a:spcPts val="0"/>
              </a:spcAft>
              <a:buSzPts val="1800"/>
              <a:buChar char="🢝"/>
              <a:defRPr/>
            </a:lvl4pPr>
            <a:lvl5pPr indent="-342900" lvl="4" marL="2286000" algn="l">
              <a:spcBef>
                <a:spcPts val="360"/>
              </a:spcBef>
              <a:spcAft>
                <a:spcPts val="0"/>
              </a:spcAft>
              <a:buSzPts val="180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14" name="Google Shape;14;p2"/>
          <p:cNvSpPr txBox="1"/>
          <p:nvPr>
            <p:ph idx="10" type="dt"/>
          </p:nvPr>
        </p:nvSpPr>
        <p:spPr>
          <a:xfrm>
            <a:off x="457200" y="6416675"/>
            <a:ext cx="2133600" cy="365125"/>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sz="1200">
                <a:solidFill>
                  <a:srgbClr val="BCBCBC"/>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2"/>
          <p:cNvSpPr txBox="1"/>
          <p:nvPr>
            <p:ph idx="11" type="ftr"/>
          </p:nvPr>
        </p:nvSpPr>
        <p:spPr>
          <a:xfrm>
            <a:off x="3124200" y="6416675"/>
            <a:ext cx="2895600" cy="365125"/>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2"/>
          <p:cNvSpPr txBox="1"/>
          <p:nvPr>
            <p:ph idx="12" type="sldNum"/>
          </p:nvPr>
        </p:nvSpPr>
        <p:spPr>
          <a:xfrm>
            <a:off x="7924800" y="6416675"/>
            <a:ext cx="762000" cy="365125"/>
          </a:xfrm>
          <a:prstGeom prst="rect">
            <a:avLst/>
          </a:prstGeom>
          <a:noFill/>
          <a:ln>
            <a:noFill/>
          </a:ln>
        </p:spPr>
        <p:txBody>
          <a:bodyPr anchorCtr="0" anchor="b" bIns="45700" lIns="0" spcFirstLastPara="1" rIns="0" wrap="square" tIns="45700">
            <a:noAutofit/>
          </a:bodyPr>
          <a:lstStyle>
            <a:lvl1pPr indent="0" lvl="0"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1pPr>
            <a:lvl2pPr indent="0" lvl="1"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2pPr>
            <a:lvl3pPr indent="0" lvl="2"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3pPr>
            <a:lvl4pPr indent="0" lvl="3"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4pPr>
            <a:lvl5pPr indent="0" lvl="4"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5pPr>
            <a:lvl6pPr indent="0" lvl="5"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6pPr>
            <a:lvl7pPr indent="0" lvl="6"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7pPr>
            <a:lvl8pPr indent="0" lvl="7"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8pPr>
            <a:lvl9pPr indent="0" lvl="8"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68" name="Shape 68"/>
        <p:cNvGrpSpPr/>
        <p:nvPr/>
      </p:nvGrpSpPr>
      <p:grpSpPr>
        <a:xfrm>
          <a:off x="0" y="0"/>
          <a:ext cx="0" cy="0"/>
          <a:chOff x="0" y="0"/>
          <a:chExt cx="0" cy="0"/>
        </a:xfrm>
      </p:grpSpPr>
      <p:sp>
        <p:nvSpPr>
          <p:cNvPr id="69" name="Google Shape;69;p11"/>
          <p:cNvSpPr txBox="1"/>
          <p:nvPr>
            <p:ph type="ctrTitle"/>
          </p:nvPr>
        </p:nvSpPr>
        <p:spPr>
          <a:xfrm>
            <a:off x="422030" y="1371600"/>
            <a:ext cx="8229600" cy="1828800"/>
          </a:xfrm>
          <a:prstGeom prst="rect">
            <a:avLst/>
          </a:prstGeom>
          <a:noFill/>
          <a:ln>
            <a:noFill/>
          </a:ln>
        </p:spPr>
        <p:txBody>
          <a:bodyPr anchorCtr="0" anchor="b" bIns="0" lIns="45700" spcFirstLastPara="1" rIns="45700" wrap="square" tIns="0">
            <a:noAutofit/>
          </a:bodyPr>
          <a:lstStyle>
            <a:lvl1pPr lvl="0" algn="ctr">
              <a:spcBef>
                <a:spcPts val="0"/>
              </a:spcBef>
              <a:spcAft>
                <a:spcPts val="0"/>
              </a:spcAft>
              <a:buClr>
                <a:srgbClr val="EAD594"/>
              </a:buClr>
              <a:buSzPts val="4800"/>
              <a:buFont typeface="Lucida Sans"/>
              <a:buNone/>
              <a:defRPr b="1" sz="4800" cap="none">
                <a:solidFill>
                  <a:srgbClr val="EAD594"/>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1"/>
          <p:cNvSpPr txBox="1"/>
          <p:nvPr>
            <p:ph idx="1" type="subTitle"/>
          </p:nvPr>
        </p:nvSpPr>
        <p:spPr>
          <a:xfrm>
            <a:off x="1371600" y="3331698"/>
            <a:ext cx="6400800" cy="1752600"/>
          </a:xfrm>
          <a:prstGeom prst="rect">
            <a:avLst/>
          </a:prstGeom>
          <a:noFill/>
          <a:ln>
            <a:noFill/>
          </a:ln>
        </p:spPr>
        <p:txBody>
          <a:bodyPr anchorCtr="0" anchor="t" bIns="45700" lIns="91425" spcFirstLastPara="1" rIns="91425" wrap="square" tIns="45700">
            <a:noAutofit/>
          </a:bodyPr>
          <a:lstStyle>
            <a:lvl1pPr lvl="0" algn="ctr">
              <a:spcBef>
                <a:spcPts val="560"/>
              </a:spcBef>
              <a:spcAft>
                <a:spcPts val="0"/>
              </a:spcAft>
              <a:buSzPts val="1820"/>
              <a:buNone/>
              <a:defRPr>
                <a:solidFill>
                  <a:schemeClr val="lt1"/>
                </a:solidFill>
              </a:defRPr>
            </a:lvl1pPr>
            <a:lvl2pPr lvl="1" algn="ctr">
              <a:spcBef>
                <a:spcPts val="360"/>
              </a:spcBef>
              <a:spcAft>
                <a:spcPts val="0"/>
              </a:spcAft>
              <a:buSzPts val="1440"/>
              <a:buNone/>
              <a:defRPr/>
            </a:lvl2pPr>
            <a:lvl3pPr lvl="2" algn="ctr">
              <a:spcBef>
                <a:spcPts val="360"/>
              </a:spcBef>
              <a:spcAft>
                <a:spcPts val="0"/>
              </a:spcAft>
              <a:buSzPts val="1710"/>
              <a:buNone/>
              <a:defRPr/>
            </a:lvl3pPr>
            <a:lvl4pPr lvl="3" algn="ctr">
              <a:spcBef>
                <a:spcPts val="360"/>
              </a:spcBef>
              <a:spcAft>
                <a:spcPts val="0"/>
              </a:spcAft>
              <a:buSzPts val="1800"/>
              <a:buNone/>
              <a:defRPr/>
            </a:lvl4pPr>
            <a:lvl5pPr lvl="4" algn="ctr">
              <a:spcBef>
                <a:spcPts val="360"/>
              </a:spcBef>
              <a:spcAft>
                <a:spcPts val="0"/>
              </a:spcAft>
              <a:buSzPts val="1800"/>
              <a:buNone/>
              <a:defRPr/>
            </a:lvl5pPr>
            <a:lvl6pPr lvl="5" algn="ctr">
              <a:spcBef>
                <a:spcPts val="360"/>
              </a:spcBef>
              <a:spcAft>
                <a:spcPts val="0"/>
              </a:spcAft>
              <a:buSzPts val="1800"/>
              <a:buNone/>
              <a:defRPr/>
            </a:lvl6pPr>
            <a:lvl7pPr lvl="6" algn="ctr">
              <a:spcBef>
                <a:spcPts val="360"/>
              </a:spcBef>
              <a:spcAft>
                <a:spcPts val="0"/>
              </a:spcAft>
              <a:buSzPts val="1800"/>
              <a:buNone/>
              <a:defRPr/>
            </a:lvl7pPr>
            <a:lvl8pPr lvl="7" algn="ctr">
              <a:spcBef>
                <a:spcPts val="360"/>
              </a:spcBef>
              <a:spcAft>
                <a:spcPts val="0"/>
              </a:spcAft>
              <a:buSzPts val="1800"/>
              <a:buNone/>
              <a:defRPr/>
            </a:lvl8pPr>
            <a:lvl9pPr lvl="8" algn="ctr">
              <a:spcBef>
                <a:spcPts val="360"/>
              </a:spcBef>
              <a:spcAft>
                <a:spcPts val="0"/>
              </a:spcAft>
              <a:buSzPts val="1800"/>
              <a:buNone/>
              <a:defRPr/>
            </a:lvl9pPr>
          </a:lstStyle>
          <a:p/>
        </p:txBody>
      </p:sp>
      <p:sp>
        <p:nvSpPr>
          <p:cNvPr id="71" name="Google Shape;71;p11"/>
          <p:cNvSpPr txBox="1"/>
          <p:nvPr>
            <p:ph idx="10" type="dt"/>
          </p:nvPr>
        </p:nvSpPr>
        <p:spPr>
          <a:xfrm>
            <a:off x="457200" y="6416675"/>
            <a:ext cx="2133600" cy="365125"/>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sz="1200">
                <a:solidFill>
                  <a:srgbClr val="BCBCBC"/>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11"/>
          <p:cNvSpPr txBox="1"/>
          <p:nvPr>
            <p:ph idx="11" type="ftr"/>
          </p:nvPr>
        </p:nvSpPr>
        <p:spPr>
          <a:xfrm>
            <a:off x="3124200" y="6416675"/>
            <a:ext cx="2895600" cy="365125"/>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11"/>
          <p:cNvSpPr txBox="1"/>
          <p:nvPr>
            <p:ph idx="12" type="sldNum"/>
          </p:nvPr>
        </p:nvSpPr>
        <p:spPr>
          <a:xfrm>
            <a:off x="7924800" y="6416675"/>
            <a:ext cx="762000" cy="365125"/>
          </a:xfrm>
          <a:prstGeom prst="rect">
            <a:avLst/>
          </a:prstGeom>
          <a:noFill/>
          <a:ln>
            <a:noFill/>
          </a:ln>
        </p:spPr>
        <p:txBody>
          <a:bodyPr anchorCtr="0" anchor="b" bIns="45700" lIns="0" spcFirstLastPara="1" rIns="0" wrap="square" tIns="45700">
            <a:noAutofit/>
          </a:bodyPr>
          <a:lstStyle>
            <a:lvl1pPr indent="0" lvl="0"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1pPr>
            <a:lvl2pPr indent="0" lvl="1"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2pPr>
            <a:lvl3pPr indent="0" lvl="2"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3pPr>
            <a:lvl4pPr indent="0" lvl="3"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4pPr>
            <a:lvl5pPr indent="0" lvl="4"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5pPr>
            <a:lvl6pPr indent="0" lvl="5"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6pPr>
            <a:lvl7pPr indent="0" lvl="6"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7pPr>
            <a:lvl8pPr indent="0" lvl="7"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8pPr>
            <a:lvl9pPr indent="0" lvl="8"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80" name="Shape 80"/>
        <p:cNvGrpSpPr/>
        <p:nvPr/>
      </p:nvGrpSpPr>
      <p:grpSpPr>
        <a:xfrm>
          <a:off x="0" y="0"/>
          <a:ext cx="0" cy="0"/>
          <a:chOff x="0" y="0"/>
          <a:chExt cx="0" cy="0"/>
        </a:xfrm>
      </p:grpSpPr>
      <p:sp>
        <p:nvSpPr>
          <p:cNvPr id="81" name="Google Shape;81;p13"/>
          <p:cNvSpPr txBox="1"/>
          <p:nvPr>
            <p:ph type="title"/>
          </p:nvPr>
        </p:nvSpPr>
        <p:spPr>
          <a:xfrm>
            <a:off x="1600200" y="609600"/>
            <a:ext cx="7086600" cy="1828800"/>
          </a:xfrm>
          <a:prstGeom prst="rect">
            <a:avLst/>
          </a:prstGeom>
          <a:noFill/>
          <a:ln>
            <a:noFill/>
          </a:ln>
        </p:spPr>
        <p:txBody>
          <a:bodyPr anchorCtr="0" anchor="b" bIns="0" lIns="91425" spcFirstLastPara="1" rIns="91425" wrap="square" tIns="45700">
            <a:noAutofit/>
          </a:bodyPr>
          <a:lstStyle>
            <a:lvl1pPr lvl="0" algn="l">
              <a:spcBef>
                <a:spcPts val="0"/>
              </a:spcBef>
              <a:spcAft>
                <a:spcPts val="0"/>
              </a:spcAft>
              <a:buClr>
                <a:srgbClr val="DCC577"/>
              </a:buClr>
              <a:buSzPts val="4800"/>
              <a:buFont typeface="Lucida Sans"/>
              <a:buNone/>
              <a:defRPr b="1" sz="4800" cap="none">
                <a:solidFill>
                  <a:srgbClr val="DCC577"/>
                </a:solidFill>
                <a:latin typeface="Lucida Sans"/>
                <a:ea typeface="Lucida Sans"/>
                <a:cs typeface="Lucida Sans"/>
                <a:sym typeface="Lucida San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2" name="Google Shape;82;p13"/>
          <p:cNvSpPr txBox="1"/>
          <p:nvPr>
            <p:ph idx="1" type="body"/>
          </p:nvPr>
        </p:nvSpPr>
        <p:spPr>
          <a:xfrm>
            <a:off x="1600200" y="2507786"/>
            <a:ext cx="7086600" cy="1509712"/>
          </a:xfrm>
          <a:prstGeom prst="rect">
            <a:avLst/>
          </a:prstGeom>
          <a:noFill/>
          <a:ln>
            <a:noFill/>
          </a:ln>
        </p:spPr>
        <p:txBody>
          <a:bodyPr anchorCtr="0" anchor="t" bIns="45700" lIns="91425" spcFirstLastPara="1" rIns="91425" wrap="square" tIns="45700">
            <a:noAutofit/>
          </a:bodyPr>
          <a:lstStyle>
            <a:lvl1pPr indent="-228600" lvl="0" marL="457200" algn="l">
              <a:spcBef>
                <a:spcPts val="400"/>
              </a:spcBef>
              <a:spcAft>
                <a:spcPts val="0"/>
              </a:spcAft>
              <a:buSzPts val="1300"/>
              <a:buNone/>
              <a:defRPr sz="2000">
                <a:solidFill>
                  <a:schemeClr val="lt1"/>
                </a:solidFill>
              </a:defRPr>
            </a:lvl1pPr>
            <a:lvl2pPr indent="-228600" lvl="1" marL="914400" algn="l">
              <a:spcBef>
                <a:spcPts val="360"/>
              </a:spcBef>
              <a:spcAft>
                <a:spcPts val="0"/>
              </a:spcAft>
              <a:buSzPts val="1440"/>
              <a:buNone/>
              <a:defRPr sz="1800">
                <a:solidFill>
                  <a:schemeClr val="lt1"/>
                </a:solidFill>
              </a:defRPr>
            </a:lvl2pPr>
            <a:lvl3pPr indent="-228600" lvl="2" marL="1371600" algn="l">
              <a:spcBef>
                <a:spcPts val="320"/>
              </a:spcBef>
              <a:spcAft>
                <a:spcPts val="0"/>
              </a:spcAft>
              <a:buSzPts val="1520"/>
              <a:buNone/>
              <a:defRPr sz="1600">
                <a:solidFill>
                  <a:schemeClr val="lt1"/>
                </a:solidFill>
              </a:defRPr>
            </a:lvl3pPr>
            <a:lvl4pPr indent="-228600" lvl="3" marL="1828800" algn="l">
              <a:spcBef>
                <a:spcPts val="280"/>
              </a:spcBef>
              <a:spcAft>
                <a:spcPts val="0"/>
              </a:spcAft>
              <a:buSzPts val="1400"/>
              <a:buNone/>
              <a:defRPr sz="1400">
                <a:solidFill>
                  <a:schemeClr val="lt1"/>
                </a:solidFill>
              </a:defRPr>
            </a:lvl4pPr>
            <a:lvl5pPr indent="-228600" lvl="4" marL="2286000" algn="l">
              <a:spcBef>
                <a:spcPts val="280"/>
              </a:spcBef>
              <a:spcAft>
                <a:spcPts val="0"/>
              </a:spcAft>
              <a:buSzPts val="1400"/>
              <a:buNone/>
              <a:defRPr sz="1400">
                <a:solidFill>
                  <a:schemeClr val="lt1"/>
                </a:solidFill>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83" name="Google Shape;83;p13"/>
          <p:cNvSpPr txBox="1"/>
          <p:nvPr>
            <p:ph idx="10" type="dt"/>
          </p:nvPr>
        </p:nvSpPr>
        <p:spPr>
          <a:xfrm>
            <a:off x="457200" y="6416675"/>
            <a:ext cx="2133600" cy="365125"/>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sz="1200">
                <a:solidFill>
                  <a:srgbClr val="BCBCBC"/>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4" name="Google Shape;84;p13"/>
          <p:cNvSpPr txBox="1"/>
          <p:nvPr>
            <p:ph idx="11" type="ftr"/>
          </p:nvPr>
        </p:nvSpPr>
        <p:spPr>
          <a:xfrm>
            <a:off x="3124200" y="6416675"/>
            <a:ext cx="2895600" cy="365125"/>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5" name="Google Shape;85;p13"/>
          <p:cNvSpPr txBox="1"/>
          <p:nvPr>
            <p:ph idx="12" type="sldNum"/>
          </p:nvPr>
        </p:nvSpPr>
        <p:spPr>
          <a:xfrm>
            <a:off x="7924800" y="6416675"/>
            <a:ext cx="762000" cy="365125"/>
          </a:xfrm>
          <a:prstGeom prst="rect">
            <a:avLst/>
          </a:prstGeom>
          <a:noFill/>
          <a:ln>
            <a:noFill/>
          </a:ln>
        </p:spPr>
        <p:txBody>
          <a:bodyPr anchorCtr="0" anchor="b" bIns="45700" lIns="0" spcFirstLastPara="1" rIns="0" wrap="square" tIns="45700">
            <a:noAutofit/>
          </a:bodyPr>
          <a:lstStyle>
            <a:lvl1pPr indent="0" lvl="0"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1pPr>
            <a:lvl2pPr indent="0" lvl="1"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2pPr>
            <a:lvl3pPr indent="0" lvl="2"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3pPr>
            <a:lvl4pPr indent="0" lvl="3"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4pPr>
            <a:lvl5pPr indent="0" lvl="4"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5pPr>
            <a:lvl6pPr indent="0" lvl="5"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6pPr>
            <a:lvl7pPr indent="0" lvl="6"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7pPr>
            <a:lvl8pPr indent="0" lvl="7"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8pPr>
            <a:lvl9pPr indent="0" lvl="8"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7" name="Shape 17"/>
        <p:cNvGrpSpPr/>
        <p:nvPr/>
      </p:nvGrpSpPr>
      <p:grpSpPr>
        <a:xfrm>
          <a:off x="0" y="0"/>
          <a:ext cx="0" cy="0"/>
          <a:chOff x="0" y="0"/>
          <a:chExt cx="0" cy="0"/>
        </a:xfrm>
      </p:grpSpPr>
      <p:sp>
        <p:nvSpPr>
          <p:cNvPr id="18" name="Google Shape;18;p3"/>
          <p:cNvSpPr txBox="1"/>
          <p:nvPr>
            <p:ph type="title"/>
          </p:nvPr>
        </p:nvSpPr>
        <p:spPr>
          <a:xfrm rot="5400000">
            <a:off x="4732337" y="2171700"/>
            <a:ext cx="5851525" cy="20574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rgbClr val="EAD594"/>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3"/>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noAutofit/>
          </a:bodyPr>
          <a:lstStyle>
            <a:lvl1pPr indent="-302895" lvl="0" marL="457200" algn="l">
              <a:spcBef>
                <a:spcPts val="360"/>
              </a:spcBef>
              <a:spcAft>
                <a:spcPts val="0"/>
              </a:spcAft>
              <a:buSzPts val="1170"/>
              <a:buChar char="▣"/>
              <a:defRPr/>
            </a:lvl1pPr>
            <a:lvl2pPr indent="-320040" lvl="1" marL="914400" algn="l">
              <a:spcBef>
                <a:spcPts val="360"/>
              </a:spcBef>
              <a:spcAft>
                <a:spcPts val="0"/>
              </a:spcAft>
              <a:buSzPts val="1440"/>
              <a:buChar char="◼"/>
              <a:defRPr/>
            </a:lvl2pPr>
            <a:lvl3pPr indent="-337185" lvl="2" marL="1371600" algn="l">
              <a:spcBef>
                <a:spcPts val="360"/>
              </a:spcBef>
              <a:spcAft>
                <a:spcPts val="0"/>
              </a:spcAft>
              <a:buSzPts val="1710"/>
              <a:buChar char="🢭"/>
              <a:defRPr/>
            </a:lvl3pPr>
            <a:lvl4pPr indent="-342900" lvl="3" marL="1828800" algn="l">
              <a:spcBef>
                <a:spcPts val="360"/>
              </a:spcBef>
              <a:spcAft>
                <a:spcPts val="0"/>
              </a:spcAft>
              <a:buSzPts val="1800"/>
              <a:buChar char="🢝"/>
              <a:defRPr/>
            </a:lvl4pPr>
            <a:lvl5pPr indent="-342900" lvl="4" marL="2286000" algn="l">
              <a:spcBef>
                <a:spcPts val="360"/>
              </a:spcBef>
              <a:spcAft>
                <a:spcPts val="0"/>
              </a:spcAft>
              <a:buSzPts val="180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20" name="Google Shape;20;p3"/>
          <p:cNvSpPr txBox="1"/>
          <p:nvPr>
            <p:ph idx="10" type="dt"/>
          </p:nvPr>
        </p:nvSpPr>
        <p:spPr>
          <a:xfrm>
            <a:off x="457200" y="6416675"/>
            <a:ext cx="2133600" cy="365125"/>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sz="1200">
                <a:solidFill>
                  <a:srgbClr val="BCBCBC"/>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3"/>
          <p:cNvSpPr txBox="1"/>
          <p:nvPr>
            <p:ph idx="11" type="ftr"/>
          </p:nvPr>
        </p:nvSpPr>
        <p:spPr>
          <a:xfrm>
            <a:off x="3124200" y="6416675"/>
            <a:ext cx="2895600" cy="365125"/>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3"/>
          <p:cNvSpPr txBox="1"/>
          <p:nvPr>
            <p:ph idx="12" type="sldNum"/>
          </p:nvPr>
        </p:nvSpPr>
        <p:spPr>
          <a:xfrm>
            <a:off x="7924800" y="6416675"/>
            <a:ext cx="762000" cy="365125"/>
          </a:xfrm>
          <a:prstGeom prst="rect">
            <a:avLst/>
          </a:prstGeom>
          <a:noFill/>
          <a:ln>
            <a:noFill/>
          </a:ln>
        </p:spPr>
        <p:txBody>
          <a:bodyPr anchorCtr="0" anchor="b" bIns="45700" lIns="0" spcFirstLastPara="1" rIns="0" wrap="square" tIns="45700">
            <a:noAutofit/>
          </a:bodyPr>
          <a:lstStyle>
            <a:lvl1pPr indent="0" lvl="0"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1pPr>
            <a:lvl2pPr indent="0" lvl="1"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2pPr>
            <a:lvl3pPr indent="0" lvl="2"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3pPr>
            <a:lvl4pPr indent="0" lvl="3"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4pPr>
            <a:lvl5pPr indent="0" lvl="4"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5pPr>
            <a:lvl6pPr indent="0" lvl="5"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6pPr>
            <a:lvl7pPr indent="0" lvl="6"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7pPr>
            <a:lvl8pPr indent="0" lvl="7"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8pPr>
            <a:lvl9pPr indent="0" lvl="8"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23" name="Shape 23"/>
        <p:cNvGrpSpPr/>
        <p:nvPr/>
      </p:nvGrpSpPr>
      <p:grpSpPr>
        <a:xfrm>
          <a:off x="0" y="0"/>
          <a:ext cx="0" cy="0"/>
          <a:chOff x="0" y="0"/>
          <a:chExt cx="0" cy="0"/>
        </a:xfrm>
      </p:grpSpPr>
      <p:sp>
        <p:nvSpPr>
          <p:cNvPr id="24" name="Google Shape;24;p4"/>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rgbClr val="EAD594"/>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4"/>
          <p:cNvSpPr txBox="1"/>
          <p:nvPr>
            <p:ph idx="1" type="body"/>
          </p:nvPr>
        </p:nvSpPr>
        <p:spPr>
          <a:xfrm rot="5400000">
            <a:off x="2217737" y="-160338"/>
            <a:ext cx="4708525" cy="8229600"/>
          </a:xfrm>
          <a:prstGeom prst="rect">
            <a:avLst/>
          </a:prstGeom>
          <a:noFill/>
          <a:ln>
            <a:noFill/>
          </a:ln>
        </p:spPr>
        <p:txBody>
          <a:bodyPr anchorCtr="0" anchor="t" bIns="45700" lIns="91425" spcFirstLastPara="1" rIns="91425" wrap="square" tIns="45700">
            <a:noAutofit/>
          </a:bodyPr>
          <a:lstStyle>
            <a:lvl1pPr indent="-302895" lvl="0" marL="457200" algn="l">
              <a:spcBef>
                <a:spcPts val="360"/>
              </a:spcBef>
              <a:spcAft>
                <a:spcPts val="0"/>
              </a:spcAft>
              <a:buSzPts val="1170"/>
              <a:buChar char="▣"/>
              <a:defRPr/>
            </a:lvl1pPr>
            <a:lvl2pPr indent="-320040" lvl="1" marL="914400" algn="l">
              <a:spcBef>
                <a:spcPts val="360"/>
              </a:spcBef>
              <a:spcAft>
                <a:spcPts val="0"/>
              </a:spcAft>
              <a:buSzPts val="1440"/>
              <a:buChar char="◼"/>
              <a:defRPr/>
            </a:lvl2pPr>
            <a:lvl3pPr indent="-337185" lvl="2" marL="1371600" algn="l">
              <a:spcBef>
                <a:spcPts val="360"/>
              </a:spcBef>
              <a:spcAft>
                <a:spcPts val="0"/>
              </a:spcAft>
              <a:buSzPts val="1710"/>
              <a:buChar char="🢭"/>
              <a:defRPr/>
            </a:lvl3pPr>
            <a:lvl4pPr indent="-342900" lvl="3" marL="1828800" algn="l">
              <a:spcBef>
                <a:spcPts val="360"/>
              </a:spcBef>
              <a:spcAft>
                <a:spcPts val="0"/>
              </a:spcAft>
              <a:buSzPts val="1800"/>
              <a:buChar char="🢝"/>
              <a:defRPr/>
            </a:lvl4pPr>
            <a:lvl5pPr indent="-342900" lvl="4" marL="2286000" algn="l">
              <a:spcBef>
                <a:spcPts val="360"/>
              </a:spcBef>
              <a:spcAft>
                <a:spcPts val="0"/>
              </a:spcAft>
              <a:buSzPts val="180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26" name="Google Shape;26;p4"/>
          <p:cNvSpPr txBox="1"/>
          <p:nvPr>
            <p:ph idx="10" type="dt"/>
          </p:nvPr>
        </p:nvSpPr>
        <p:spPr>
          <a:xfrm>
            <a:off x="457200" y="6416675"/>
            <a:ext cx="2133600" cy="365125"/>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sz="1200">
                <a:solidFill>
                  <a:srgbClr val="BCBCBC"/>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4"/>
          <p:cNvSpPr txBox="1"/>
          <p:nvPr>
            <p:ph idx="11" type="ftr"/>
          </p:nvPr>
        </p:nvSpPr>
        <p:spPr>
          <a:xfrm>
            <a:off x="3124200" y="6416675"/>
            <a:ext cx="2895600" cy="365125"/>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4"/>
          <p:cNvSpPr txBox="1"/>
          <p:nvPr>
            <p:ph idx="12" type="sldNum"/>
          </p:nvPr>
        </p:nvSpPr>
        <p:spPr>
          <a:xfrm>
            <a:off x="7924800" y="6416675"/>
            <a:ext cx="762000" cy="365125"/>
          </a:xfrm>
          <a:prstGeom prst="rect">
            <a:avLst/>
          </a:prstGeom>
          <a:noFill/>
          <a:ln>
            <a:noFill/>
          </a:ln>
        </p:spPr>
        <p:txBody>
          <a:bodyPr anchorCtr="0" anchor="b" bIns="45700" lIns="0" spcFirstLastPara="1" rIns="0" wrap="square" tIns="45700">
            <a:noAutofit/>
          </a:bodyPr>
          <a:lstStyle>
            <a:lvl1pPr indent="0" lvl="0"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1pPr>
            <a:lvl2pPr indent="0" lvl="1"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2pPr>
            <a:lvl3pPr indent="0" lvl="2"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3pPr>
            <a:lvl4pPr indent="0" lvl="3"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4pPr>
            <a:lvl5pPr indent="0" lvl="4"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5pPr>
            <a:lvl6pPr indent="0" lvl="5"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6pPr>
            <a:lvl7pPr indent="0" lvl="6"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7pPr>
            <a:lvl8pPr indent="0" lvl="7"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8pPr>
            <a:lvl9pPr indent="0" lvl="8"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29" name="Shape 29"/>
        <p:cNvGrpSpPr/>
        <p:nvPr/>
      </p:nvGrpSpPr>
      <p:grpSpPr>
        <a:xfrm>
          <a:off x="0" y="0"/>
          <a:ext cx="0" cy="0"/>
          <a:chOff x="0" y="0"/>
          <a:chExt cx="0" cy="0"/>
        </a:xfrm>
      </p:grpSpPr>
      <p:sp>
        <p:nvSpPr>
          <p:cNvPr id="30" name="Google Shape;30;p5"/>
          <p:cNvSpPr txBox="1"/>
          <p:nvPr>
            <p:ph type="title"/>
          </p:nvPr>
        </p:nvSpPr>
        <p:spPr>
          <a:xfrm>
            <a:off x="1828800" y="609600"/>
            <a:ext cx="5486400" cy="522288"/>
          </a:xfrm>
          <a:prstGeom prst="rect">
            <a:avLst/>
          </a:prstGeom>
          <a:noFill/>
          <a:ln>
            <a:noFill/>
          </a:ln>
        </p:spPr>
        <p:txBody>
          <a:bodyPr anchorCtr="0" anchor="b" bIns="0" lIns="45700" spcFirstLastPara="1" rIns="45700" wrap="square" tIns="45700">
            <a:noAutofit/>
          </a:bodyPr>
          <a:lstStyle>
            <a:lvl1pPr lvl="0" algn="ctr">
              <a:spcBef>
                <a:spcPts val="0"/>
              </a:spcBef>
              <a:spcAft>
                <a:spcPts val="0"/>
              </a:spcAft>
              <a:buClr>
                <a:srgbClr val="EAD594"/>
              </a:buClr>
              <a:buSzPts val="2000"/>
              <a:buFont typeface="Lucida Sans"/>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5"/>
          <p:cNvSpPr/>
          <p:nvPr>
            <p:ph idx="2" type="pic"/>
          </p:nvPr>
        </p:nvSpPr>
        <p:spPr>
          <a:xfrm>
            <a:off x="1828800" y="1831975"/>
            <a:ext cx="5486400" cy="3962400"/>
          </a:xfrm>
          <a:prstGeom prst="rect">
            <a:avLst/>
          </a:prstGeom>
          <a:solidFill>
            <a:schemeClr val="dk2"/>
          </a:solidFill>
          <a:ln cap="sq" cmpd="sng" w="44450">
            <a:solidFill>
              <a:srgbClr val="FFFFFF"/>
            </a:solidFill>
            <a:prstDash val="solid"/>
            <a:miter lim="800000"/>
            <a:headEnd len="sm" w="sm" type="none"/>
            <a:tailEnd len="sm" w="sm" type="none"/>
          </a:ln>
          <a:effectLst>
            <a:outerShdw blurRad="190500" dir="2700000" dist="228600" sy="90000">
              <a:srgbClr val="000000">
                <a:alpha val="24705"/>
              </a:srgbClr>
            </a:outerShdw>
          </a:effectLst>
        </p:spPr>
        <p:txBody>
          <a:bodyPr anchorCtr="0" anchor="t" bIns="45700" lIns="91425" spcFirstLastPara="1" rIns="91425" wrap="square" tIns="45700">
            <a:noAutofit/>
          </a:bodyPr>
          <a:lstStyle>
            <a:lvl1pPr lvl="0" marR="0" rtl="0" algn="l">
              <a:spcBef>
                <a:spcPts val="640"/>
              </a:spcBef>
              <a:spcAft>
                <a:spcPts val="0"/>
              </a:spcAft>
              <a:buClr>
                <a:srgbClr val="F9F9F9"/>
              </a:buClr>
              <a:buSzPts val="2080"/>
              <a:buFont typeface="Noto Sans Symbols"/>
              <a:buNone/>
              <a:defRPr sz="3200">
                <a:solidFill>
                  <a:schemeClr val="lt1"/>
                </a:solidFill>
                <a:latin typeface="Book Antiqua"/>
                <a:ea typeface="Book Antiqua"/>
                <a:cs typeface="Book Antiqua"/>
                <a:sym typeface="Book Antiqua"/>
              </a:defRPr>
            </a:lvl1pPr>
            <a:lvl2pPr lvl="1" marR="0" rtl="0" algn="l">
              <a:spcBef>
                <a:spcPts val="480"/>
              </a:spcBef>
              <a:spcAft>
                <a:spcPts val="0"/>
              </a:spcAft>
              <a:buClr>
                <a:schemeClr val="lt1"/>
              </a:buClr>
              <a:buSzPts val="1920"/>
              <a:buFont typeface="Noto Sans Symbols"/>
              <a:buChar char="◼"/>
              <a:defRPr b="0" i="0" sz="2400" u="none" cap="none" strike="noStrike">
                <a:solidFill>
                  <a:schemeClr val="lt1"/>
                </a:solidFill>
                <a:latin typeface="Book Antiqua"/>
                <a:ea typeface="Book Antiqua"/>
                <a:cs typeface="Book Antiqua"/>
                <a:sym typeface="Book Antiqua"/>
              </a:defRPr>
            </a:lvl2pPr>
            <a:lvl3pPr lvl="2" marR="0" rtl="0" algn="l">
              <a:spcBef>
                <a:spcPts val="440"/>
              </a:spcBef>
              <a:spcAft>
                <a:spcPts val="0"/>
              </a:spcAft>
              <a:buClr>
                <a:schemeClr val="lt1"/>
              </a:buClr>
              <a:buSzPts val="2090"/>
              <a:buFont typeface="Noto Sans Symbols"/>
              <a:buChar char="🢭"/>
              <a:defRPr b="0" i="0" sz="2200" u="none" cap="none" strike="noStrike">
                <a:solidFill>
                  <a:schemeClr val="lt1"/>
                </a:solidFill>
                <a:latin typeface="Book Antiqua"/>
                <a:ea typeface="Book Antiqua"/>
                <a:cs typeface="Book Antiqua"/>
                <a:sym typeface="Book Antiqua"/>
              </a:defRPr>
            </a:lvl3pPr>
            <a:lvl4pPr lvl="3" marR="0" rtl="0" algn="l">
              <a:spcBef>
                <a:spcPts val="400"/>
              </a:spcBef>
              <a:spcAft>
                <a:spcPts val="0"/>
              </a:spcAft>
              <a:buClr>
                <a:schemeClr val="lt1"/>
              </a:buClr>
              <a:buSzPts val="2000"/>
              <a:buFont typeface="Noto Sans Symbols"/>
              <a:buChar char="🢝"/>
              <a:defRPr b="0" i="0" sz="2000" u="none" cap="none" strike="noStrike">
                <a:solidFill>
                  <a:schemeClr val="lt1"/>
                </a:solidFill>
                <a:latin typeface="Book Antiqua"/>
                <a:ea typeface="Book Antiqua"/>
                <a:cs typeface="Book Antiqua"/>
                <a:sym typeface="Book Antiqua"/>
              </a:defRPr>
            </a:lvl4pPr>
            <a:lvl5pPr lvl="4" marR="0" rtl="0" algn="l">
              <a:spcBef>
                <a:spcPts val="400"/>
              </a:spcBef>
              <a:spcAft>
                <a:spcPts val="0"/>
              </a:spcAft>
              <a:buClr>
                <a:schemeClr val="lt1"/>
              </a:buClr>
              <a:buSzPts val="2000"/>
              <a:buFont typeface="Noto Sans Symbols"/>
              <a:buChar char="■"/>
              <a:defRPr b="0" i="0" sz="2000" u="none" cap="none" strike="noStrike">
                <a:solidFill>
                  <a:schemeClr val="lt1"/>
                </a:solidFill>
                <a:latin typeface="Book Antiqua"/>
                <a:ea typeface="Book Antiqua"/>
                <a:cs typeface="Book Antiqua"/>
                <a:sym typeface="Book Antiqua"/>
              </a:defRPr>
            </a:lvl5pPr>
            <a:lvl6pPr lvl="5" marR="0" rtl="0" algn="l">
              <a:spcBef>
                <a:spcPts val="360"/>
              </a:spcBef>
              <a:spcAft>
                <a:spcPts val="0"/>
              </a:spcAft>
              <a:buClr>
                <a:schemeClr val="lt1"/>
              </a:buClr>
              <a:buSzPts val="1800"/>
              <a:buFont typeface="Noto Sans Symbols"/>
              <a:buChar char="🢝"/>
              <a:defRPr b="0" i="0" sz="1800" u="none" cap="none" strike="noStrike">
                <a:solidFill>
                  <a:schemeClr val="lt1"/>
                </a:solidFill>
                <a:latin typeface="Book Antiqua"/>
                <a:ea typeface="Book Antiqua"/>
                <a:cs typeface="Book Antiqua"/>
                <a:sym typeface="Book Antiqua"/>
              </a:defRPr>
            </a:lvl6pPr>
            <a:lvl7pPr lvl="6" marR="0" rtl="0" algn="l">
              <a:spcBef>
                <a:spcPts val="320"/>
              </a:spcBef>
              <a:spcAft>
                <a:spcPts val="0"/>
              </a:spcAft>
              <a:buClr>
                <a:schemeClr val="lt1"/>
              </a:buClr>
              <a:buSzPts val="1600"/>
              <a:buFont typeface="Noto Sans Symbols"/>
              <a:buChar char="●"/>
              <a:defRPr b="0" i="0" sz="1600" u="none" cap="none" strike="noStrike">
                <a:solidFill>
                  <a:schemeClr val="lt1"/>
                </a:solidFill>
                <a:latin typeface="Book Antiqua"/>
                <a:ea typeface="Book Antiqua"/>
                <a:cs typeface="Book Antiqua"/>
                <a:sym typeface="Book Antiqua"/>
              </a:defRPr>
            </a:lvl7pPr>
            <a:lvl8pPr lvl="7" marR="0" rtl="0" algn="l">
              <a:spcBef>
                <a:spcPts val="280"/>
              </a:spcBef>
              <a:spcAft>
                <a:spcPts val="0"/>
              </a:spcAft>
              <a:buClr>
                <a:schemeClr val="lt1"/>
              </a:buClr>
              <a:buSzPts val="1400"/>
              <a:buFont typeface="Noto Sans Symbols"/>
              <a:buChar char="●"/>
              <a:defRPr b="0" i="0" sz="1400" u="none" cap="none" strike="noStrike">
                <a:solidFill>
                  <a:schemeClr val="lt1"/>
                </a:solidFill>
                <a:latin typeface="Book Antiqua"/>
                <a:ea typeface="Book Antiqua"/>
                <a:cs typeface="Book Antiqua"/>
                <a:sym typeface="Book Antiqua"/>
              </a:defRPr>
            </a:lvl8pPr>
            <a:lvl9pPr lvl="8" marR="0" rtl="0" algn="l">
              <a:spcBef>
                <a:spcPts val="280"/>
              </a:spcBef>
              <a:spcAft>
                <a:spcPts val="0"/>
              </a:spcAft>
              <a:buClr>
                <a:schemeClr val="lt1"/>
              </a:buClr>
              <a:buSzPts val="1400"/>
              <a:buFont typeface="Noto Sans Symbols"/>
              <a:buChar char="●"/>
              <a:defRPr b="0" i="0" sz="1400" u="none" cap="none" strike="noStrike">
                <a:solidFill>
                  <a:schemeClr val="lt1"/>
                </a:solidFill>
                <a:latin typeface="Book Antiqua"/>
                <a:ea typeface="Book Antiqua"/>
                <a:cs typeface="Book Antiqua"/>
                <a:sym typeface="Book Antiqua"/>
              </a:defRPr>
            </a:lvl9pPr>
          </a:lstStyle>
          <a:p/>
        </p:txBody>
      </p:sp>
      <p:sp>
        <p:nvSpPr>
          <p:cNvPr id="32" name="Google Shape;32;p5"/>
          <p:cNvSpPr txBox="1"/>
          <p:nvPr>
            <p:ph idx="1" type="body"/>
          </p:nvPr>
        </p:nvSpPr>
        <p:spPr>
          <a:xfrm>
            <a:off x="1828800" y="1166787"/>
            <a:ext cx="5486400" cy="530352"/>
          </a:xfrm>
          <a:prstGeom prst="rect">
            <a:avLst/>
          </a:prstGeom>
          <a:noFill/>
          <a:ln>
            <a:noFill/>
          </a:ln>
        </p:spPr>
        <p:txBody>
          <a:bodyPr anchorCtr="0" anchor="t" bIns="45700" lIns="45700" spcFirstLastPara="1" rIns="45700" wrap="square" tIns="45700">
            <a:noAutofit/>
          </a:bodyPr>
          <a:lstStyle>
            <a:lvl1pPr indent="-228600" lvl="0" marL="457200" algn="ctr">
              <a:spcBef>
                <a:spcPts val="280"/>
              </a:spcBef>
              <a:spcAft>
                <a:spcPts val="0"/>
              </a:spcAft>
              <a:buSzPts val="910"/>
              <a:buNone/>
              <a:defRPr sz="1400"/>
            </a:lvl1pPr>
            <a:lvl2pPr indent="-289560" lvl="1" marL="914400" algn="l">
              <a:spcBef>
                <a:spcPts val="240"/>
              </a:spcBef>
              <a:spcAft>
                <a:spcPts val="0"/>
              </a:spcAft>
              <a:buSzPts val="960"/>
              <a:buChar char="◼"/>
              <a:defRPr sz="1200"/>
            </a:lvl2pPr>
            <a:lvl3pPr indent="-288925" lvl="2" marL="1371600" algn="l">
              <a:spcBef>
                <a:spcPts val="200"/>
              </a:spcBef>
              <a:spcAft>
                <a:spcPts val="0"/>
              </a:spcAft>
              <a:buSzPts val="950"/>
              <a:buChar char="🢭"/>
              <a:defRPr sz="1000"/>
            </a:lvl3pPr>
            <a:lvl4pPr indent="-285750" lvl="3" marL="1828800" algn="l">
              <a:spcBef>
                <a:spcPts val="180"/>
              </a:spcBef>
              <a:spcAft>
                <a:spcPts val="0"/>
              </a:spcAft>
              <a:buSzPts val="900"/>
              <a:buChar char="🢝"/>
              <a:defRPr sz="900"/>
            </a:lvl4pPr>
            <a:lvl5pPr indent="-285750" lvl="4" marL="2286000" algn="l">
              <a:spcBef>
                <a:spcPts val="180"/>
              </a:spcBef>
              <a:spcAft>
                <a:spcPts val="0"/>
              </a:spcAft>
              <a:buSzPts val="900"/>
              <a:buChar char="■"/>
              <a:defRPr sz="900"/>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33" name="Google Shape;33;p5"/>
          <p:cNvSpPr txBox="1"/>
          <p:nvPr>
            <p:ph idx="10" type="dt"/>
          </p:nvPr>
        </p:nvSpPr>
        <p:spPr>
          <a:xfrm>
            <a:off x="457200" y="6416675"/>
            <a:ext cx="2133600" cy="365125"/>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sz="1200">
                <a:solidFill>
                  <a:srgbClr val="BCBCBC"/>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5"/>
          <p:cNvSpPr txBox="1"/>
          <p:nvPr>
            <p:ph idx="11" type="ftr"/>
          </p:nvPr>
        </p:nvSpPr>
        <p:spPr>
          <a:xfrm>
            <a:off x="3124200" y="6416675"/>
            <a:ext cx="2895600" cy="365125"/>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5"/>
          <p:cNvSpPr txBox="1"/>
          <p:nvPr>
            <p:ph idx="12" type="sldNum"/>
          </p:nvPr>
        </p:nvSpPr>
        <p:spPr>
          <a:xfrm>
            <a:off x="7924800" y="6416675"/>
            <a:ext cx="762000" cy="365125"/>
          </a:xfrm>
          <a:prstGeom prst="rect">
            <a:avLst/>
          </a:prstGeom>
          <a:noFill/>
          <a:ln>
            <a:noFill/>
          </a:ln>
        </p:spPr>
        <p:txBody>
          <a:bodyPr anchorCtr="0" anchor="b" bIns="45700" lIns="0" spcFirstLastPara="1" rIns="0" wrap="square" tIns="45700">
            <a:noAutofit/>
          </a:bodyPr>
          <a:lstStyle>
            <a:lvl1pPr indent="0" lvl="0"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1pPr>
            <a:lvl2pPr indent="0" lvl="1"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2pPr>
            <a:lvl3pPr indent="0" lvl="2"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3pPr>
            <a:lvl4pPr indent="0" lvl="3"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4pPr>
            <a:lvl5pPr indent="0" lvl="4"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5pPr>
            <a:lvl6pPr indent="0" lvl="5"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6pPr>
            <a:lvl7pPr indent="0" lvl="6"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7pPr>
            <a:lvl8pPr indent="0" lvl="7"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8pPr>
            <a:lvl9pPr indent="0" lvl="8"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36" name="Shape 36"/>
        <p:cNvGrpSpPr/>
        <p:nvPr/>
      </p:nvGrpSpPr>
      <p:grpSpPr>
        <a:xfrm>
          <a:off x="0" y="0"/>
          <a:ext cx="0" cy="0"/>
          <a:chOff x="0" y="0"/>
          <a:chExt cx="0" cy="0"/>
        </a:xfrm>
      </p:grpSpPr>
      <p:sp>
        <p:nvSpPr>
          <p:cNvPr id="37" name="Google Shape;37;p6"/>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rgbClr val="F4DB8A"/>
              </a:buClr>
              <a:buSzPts val="2200"/>
              <a:buFont typeface="Lucida Sans"/>
              <a:buNone/>
              <a:defRPr b="0" sz="2200">
                <a:solidFill>
                  <a:srgbClr val="F4DB8A"/>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6"/>
          <p:cNvSpPr txBox="1"/>
          <p:nvPr>
            <p:ph idx="1" type="body"/>
          </p:nvPr>
        </p:nvSpPr>
        <p:spPr>
          <a:xfrm>
            <a:off x="457200" y="1524000"/>
            <a:ext cx="3008313" cy="4602163"/>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SzPts val="910"/>
              <a:buNone/>
              <a:defRPr sz="1400"/>
            </a:lvl1pPr>
            <a:lvl2pPr indent="-228600" lvl="1" marL="914400" algn="l">
              <a:spcBef>
                <a:spcPts val="240"/>
              </a:spcBef>
              <a:spcAft>
                <a:spcPts val="0"/>
              </a:spcAft>
              <a:buSzPts val="960"/>
              <a:buNone/>
              <a:defRPr sz="1200"/>
            </a:lvl2pPr>
            <a:lvl3pPr indent="-228600" lvl="2" marL="1371600" algn="l">
              <a:spcBef>
                <a:spcPts val="200"/>
              </a:spcBef>
              <a:spcAft>
                <a:spcPts val="0"/>
              </a:spcAft>
              <a:buSzPts val="950"/>
              <a:buNone/>
              <a:defRPr sz="1000"/>
            </a:lvl3pPr>
            <a:lvl4pPr indent="-228600" lvl="3" marL="1828800" algn="l">
              <a:spcBef>
                <a:spcPts val="180"/>
              </a:spcBef>
              <a:spcAft>
                <a:spcPts val="0"/>
              </a:spcAft>
              <a:buSzPts val="900"/>
              <a:buNone/>
              <a:defRPr sz="900"/>
            </a:lvl4pPr>
            <a:lvl5pPr indent="-228600" lvl="4" marL="2286000" algn="l">
              <a:spcBef>
                <a:spcPts val="180"/>
              </a:spcBef>
              <a:spcAft>
                <a:spcPts val="0"/>
              </a:spcAft>
              <a:buSzPts val="900"/>
              <a:buNone/>
              <a:defRPr sz="900"/>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39" name="Google Shape;39;p6"/>
          <p:cNvSpPr txBox="1"/>
          <p:nvPr>
            <p:ph idx="2"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335915" lvl="0" marL="457200" algn="l">
              <a:spcBef>
                <a:spcPts val="520"/>
              </a:spcBef>
              <a:spcAft>
                <a:spcPts val="0"/>
              </a:spcAft>
              <a:buSzPts val="1690"/>
              <a:buChar char="▣"/>
              <a:defRPr sz="2600"/>
            </a:lvl1pPr>
            <a:lvl2pPr indent="-350519" lvl="1" marL="914400" algn="l">
              <a:spcBef>
                <a:spcPts val="480"/>
              </a:spcBef>
              <a:spcAft>
                <a:spcPts val="0"/>
              </a:spcAft>
              <a:buSzPts val="1920"/>
              <a:buChar char="◼"/>
              <a:defRPr sz="2400"/>
            </a:lvl2pPr>
            <a:lvl3pPr indent="-361314" lvl="2" marL="1371600" algn="l">
              <a:spcBef>
                <a:spcPts val="440"/>
              </a:spcBef>
              <a:spcAft>
                <a:spcPts val="0"/>
              </a:spcAft>
              <a:buSzPts val="2090"/>
              <a:buChar char="🢭"/>
              <a:defRPr sz="2200"/>
            </a:lvl3pPr>
            <a:lvl4pPr indent="-355600" lvl="3" marL="1828800" algn="l">
              <a:spcBef>
                <a:spcPts val="400"/>
              </a:spcBef>
              <a:spcAft>
                <a:spcPts val="0"/>
              </a:spcAft>
              <a:buSzPts val="2000"/>
              <a:buChar char="🢝"/>
              <a:defRPr sz="2000"/>
            </a:lvl4pPr>
            <a:lvl5pPr indent="-342900" lvl="4" marL="2286000" algn="l">
              <a:spcBef>
                <a:spcPts val="360"/>
              </a:spcBef>
              <a:spcAft>
                <a:spcPts val="0"/>
              </a:spcAft>
              <a:buSzPts val="1800"/>
              <a:buChar char="■"/>
              <a:defRPr sz="1800"/>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40" name="Google Shape;40;p6"/>
          <p:cNvSpPr txBox="1"/>
          <p:nvPr>
            <p:ph idx="10" type="dt"/>
          </p:nvPr>
        </p:nvSpPr>
        <p:spPr>
          <a:xfrm>
            <a:off x="457200" y="6416675"/>
            <a:ext cx="2133600" cy="365125"/>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sz="1200">
                <a:solidFill>
                  <a:srgbClr val="BCBCBC"/>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6"/>
          <p:cNvSpPr txBox="1"/>
          <p:nvPr>
            <p:ph idx="11" type="ftr"/>
          </p:nvPr>
        </p:nvSpPr>
        <p:spPr>
          <a:xfrm>
            <a:off x="3124200" y="6416675"/>
            <a:ext cx="2895600" cy="365125"/>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6"/>
          <p:cNvSpPr txBox="1"/>
          <p:nvPr>
            <p:ph idx="12" type="sldNum"/>
          </p:nvPr>
        </p:nvSpPr>
        <p:spPr>
          <a:xfrm>
            <a:off x="7924800" y="6416675"/>
            <a:ext cx="762000" cy="365125"/>
          </a:xfrm>
          <a:prstGeom prst="rect">
            <a:avLst/>
          </a:prstGeom>
          <a:noFill/>
          <a:ln>
            <a:noFill/>
          </a:ln>
        </p:spPr>
        <p:txBody>
          <a:bodyPr anchorCtr="0" anchor="b" bIns="45700" lIns="0" spcFirstLastPara="1" rIns="0" wrap="square" tIns="45700">
            <a:noAutofit/>
          </a:bodyPr>
          <a:lstStyle>
            <a:lvl1pPr indent="0" lvl="0"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1pPr>
            <a:lvl2pPr indent="0" lvl="1"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2pPr>
            <a:lvl3pPr indent="0" lvl="2"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3pPr>
            <a:lvl4pPr indent="0" lvl="3"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4pPr>
            <a:lvl5pPr indent="0" lvl="4"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5pPr>
            <a:lvl6pPr indent="0" lvl="5"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6pPr>
            <a:lvl7pPr indent="0" lvl="6"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7pPr>
            <a:lvl8pPr indent="0" lvl="7"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8pPr>
            <a:lvl9pPr indent="0" lvl="8"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3" name="Shape 43"/>
        <p:cNvGrpSpPr/>
        <p:nvPr/>
      </p:nvGrpSpPr>
      <p:grpSpPr>
        <a:xfrm>
          <a:off x="0" y="0"/>
          <a:ext cx="0" cy="0"/>
          <a:chOff x="0" y="0"/>
          <a:chExt cx="0" cy="0"/>
        </a:xfrm>
      </p:grpSpPr>
      <p:sp>
        <p:nvSpPr>
          <p:cNvPr id="44" name="Google Shape;44;p7"/>
          <p:cNvSpPr txBox="1"/>
          <p:nvPr>
            <p:ph idx="10" type="dt"/>
          </p:nvPr>
        </p:nvSpPr>
        <p:spPr>
          <a:xfrm>
            <a:off x="457200" y="6416675"/>
            <a:ext cx="2133600" cy="365125"/>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sz="1200">
                <a:solidFill>
                  <a:srgbClr val="BCBCBC"/>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5" name="Google Shape;45;p7"/>
          <p:cNvSpPr txBox="1"/>
          <p:nvPr>
            <p:ph idx="11" type="ftr"/>
          </p:nvPr>
        </p:nvSpPr>
        <p:spPr>
          <a:xfrm>
            <a:off x="3124200" y="6416675"/>
            <a:ext cx="2895600" cy="365125"/>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6" name="Google Shape;46;p7"/>
          <p:cNvSpPr txBox="1"/>
          <p:nvPr>
            <p:ph idx="12" type="sldNum"/>
          </p:nvPr>
        </p:nvSpPr>
        <p:spPr>
          <a:xfrm>
            <a:off x="7924800" y="6416675"/>
            <a:ext cx="762000" cy="365125"/>
          </a:xfrm>
          <a:prstGeom prst="rect">
            <a:avLst/>
          </a:prstGeom>
          <a:noFill/>
          <a:ln>
            <a:noFill/>
          </a:ln>
        </p:spPr>
        <p:txBody>
          <a:bodyPr anchorCtr="0" anchor="b" bIns="45700" lIns="0" spcFirstLastPara="1" rIns="0" wrap="square" tIns="45700">
            <a:noAutofit/>
          </a:bodyPr>
          <a:lstStyle>
            <a:lvl1pPr indent="0" lvl="0"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1pPr>
            <a:lvl2pPr indent="0" lvl="1"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2pPr>
            <a:lvl3pPr indent="0" lvl="2"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3pPr>
            <a:lvl4pPr indent="0" lvl="3"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4pPr>
            <a:lvl5pPr indent="0" lvl="4"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5pPr>
            <a:lvl6pPr indent="0" lvl="5"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6pPr>
            <a:lvl7pPr indent="0" lvl="6"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7pPr>
            <a:lvl8pPr indent="0" lvl="7"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8pPr>
            <a:lvl9pPr indent="0" lvl="8"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7" name="Shape 47"/>
        <p:cNvGrpSpPr/>
        <p:nvPr/>
      </p:nvGrpSpPr>
      <p:grpSpPr>
        <a:xfrm>
          <a:off x="0" y="0"/>
          <a:ext cx="0" cy="0"/>
          <a:chOff x="0" y="0"/>
          <a:chExt cx="0" cy="0"/>
        </a:xfrm>
      </p:grpSpPr>
      <p:sp>
        <p:nvSpPr>
          <p:cNvPr id="48" name="Google Shape;48;p8"/>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rgbClr val="EAD594"/>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9" name="Google Shape;49;p8"/>
          <p:cNvSpPr txBox="1"/>
          <p:nvPr>
            <p:ph idx="10" type="dt"/>
          </p:nvPr>
        </p:nvSpPr>
        <p:spPr>
          <a:xfrm>
            <a:off x="457200" y="6416675"/>
            <a:ext cx="2133600" cy="365125"/>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sz="1200">
                <a:solidFill>
                  <a:srgbClr val="BCBCBC"/>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0" name="Google Shape;50;p8"/>
          <p:cNvSpPr txBox="1"/>
          <p:nvPr>
            <p:ph idx="11" type="ftr"/>
          </p:nvPr>
        </p:nvSpPr>
        <p:spPr>
          <a:xfrm>
            <a:off x="3124200" y="6416675"/>
            <a:ext cx="2895600" cy="365125"/>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8"/>
          <p:cNvSpPr txBox="1"/>
          <p:nvPr>
            <p:ph idx="12" type="sldNum"/>
          </p:nvPr>
        </p:nvSpPr>
        <p:spPr>
          <a:xfrm>
            <a:off x="7924800" y="6416675"/>
            <a:ext cx="762000" cy="365125"/>
          </a:xfrm>
          <a:prstGeom prst="rect">
            <a:avLst/>
          </a:prstGeom>
          <a:noFill/>
          <a:ln>
            <a:noFill/>
          </a:ln>
        </p:spPr>
        <p:txBody>
          <a:bodyPr anchorCtr="0" anchor="b" bIns="45700" lIns="0" spcFirstLastPara="1" rIns="0" wrap="square" tIns="45700">
            <a:noAutofit/>
          </a:bodyPr>
          <a:lstStyle>
            <a:lvl1pPr indent="0" lvl="0"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1pPr>
            <a:lvl2pPr indent="0" lvl="1"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2pPr>
            <a:lvl3pPr indent="0" lvl="2"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3pPr>
            <a:lvl4pPr indent="0" lvl="3"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4pPr>
            <a:lvl5pPr indent="0" lvl="4"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5pPr>
            <a:lvl6pPr indent="0" lvl="5"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6pPr>
            <a:lvl7pPr indent="0" lvl="6"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7pPr>
            <a:lvl8pPr indent="0" lvl="7"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8pPr>
            <a:lvl9pPr indent="0" lvl="8"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52" name="Shape 52"/>
        <p:cNvGrpSpPr/>
        <p:nvPr/>
      </p:nvGrpSpPr>
      <p:grpSpPr>
        <a:xfrm>
          <a:off x="0" y="0"/>
          <a:ext cx="0" cy="0"/>
          <a:chOff x="0" y="0"/>
          <a:chExt cx="0" cy="0"/>
        </a:xfrm>
      </p:grpSpPr>
      <p:sp>
        <p:nvSpPr>
          <p:cNvPr id="53" name="Google Shape;53;p9"/>
          <p:cNvSpPr txBox="1"/>
          <p:nvPr>
            <p:ph type="title"/>
          </p:nvPr>
        </p:nvSpPr>
        <p:spPr>
          <a:xfrm>
            <a:off x="457200" y="273050"/>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rgbClr val="EAD594"/>
              </a:buClr>
              <a:buSzPts val="4100"/>
              <a:buFont typeface="Lucida Sans"/>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4" name="Google Shape;54;p9"/>
          <p:cNvSpPr txBox="1"/>
          <p:nvPr>
            <p:ph idx="1" type="body"/>
          </p:nvPr>
        </p:nvSpPr>
        <p:spPr>
          <a:xfrm>
            <a:off x="457200" y="1535112"/>
            <a:ext cx="4040188" cy="750887"/>
          </a:xfrm>
          <a:prstGeom prst="rect">
            <a:avLst/>
          </a:prstGeom>
          <a:noFill/>
          <a:ln>
            <a:noFill/>
          </a:ln>
        </p:spPr>
        <p:txBody>
          <a:bodyPr anchorCtr="0" anchor="ctr" bIns="45700" lIns="91425" spcFirstLastPara="1" rIns="91425" wrap="square" tIns="45700">
            <a:noAutofit/>
          </a:bodyPr>
          <a:lstStyle>
            <a:lvl1pPr indent="-228600" lvl="0" marL="457200" algn="l">
              <a:spcBef>
                <a:spcPts val="480"/>
              </a:spcBef>
              <a:spcAft>
                <a:spcPts val="0"/>
              </a:spcAft>
              <a:buSzPts val="1560"/>
              <a:buNone/>
              <a:defRPr b="0" sz="2400" cap="none">
                <a:solidFill>
                  <a:schemeClr val="lt1"/>
                </a:solidFill>
              </a:defRPr>
            </a:lvl1pPr>
            <a:lvl2pPr indent="-228600" lvl="1" marL="914400" algn="l">
              <a:spcBef>
                <a:spcPts val="400"/>
              </a:spcBef>
              <a:spcAft>
                <a:spcPts val="0"/>
              </a:spcAft>
              <a:buSzPts val="1600"/>
              <a:buNone/>
              <a:defRPr b="1" sz="2000"/>
            </a:lvl2pPr>
            <a:lvl3pPr indent="-228600" lvl="2" marL="1371600" algn="l">
              <a:spcBef>
                <a:spcPts val="360"/>
              </a:spcBef>
              <a:spcAft>
                <a:spcPts val="0"/>
              </a:spcAft>
              <a:buSzPts val="1710"/>
              <a:buNone/>
              <a:defRPr b="1" sz="1800"/>
            </a:lvl3pPr>
            <a:lvl4pPr indent="-228600" lvl="3" marL="1828800" algn="l">
              <a:spcBef>
                <a:spcPts val="320"/>
              </a:spcBef>
              <a:spcAft>
                <a:spcPts val="0"/>
              </a:spcAft>
              <a:buSzPts val="1600"/>
              <a:buNone/>
              <a:defRPr b="1" sz="1600"/>
            </a:lvl4pPr>
            <a:lvl5pPr indent="-228600" lvl="4" marL="2286000" algn="l">
              <a:spcBef>
                <a:spcPts val="320"/>
              </a:spcBef>
              <a:spcAft>
                <a:spcPts val="0"/>
              </a:spcAft>
              <a:buSzPts val="1600"/>
              <a:buNone/>
              <a:defRPr b="1" sz="1600"/>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55" name="Google Shape;55;p9"/>
          <p:cNvSpPr txBox="1"/>
          <p:nvPr>
            <p:ph idx="2" type="body"/>
          </p:nvPr>
        </p:nvSpPr>
        <p:spPr>
          <a:xfrm>
            <a:off x="4645025" y="1535112"/>
            <a:ext cx="4041775" cy="750887"/>
          </a:xfrm>
          <a:prstGeom prst="rect">
            <a:avLst/>
          </a:prstGeom>
          <a:noFill/>
          <a:ln>
            <a:noFill/>
          </a:ln>
        </p:spPr>
        <p:txBody>
          <a:bodyPr anchorCtr="0" anchor="ctr" bIns="45700" lIns="91425" spcFirstLastPara="1" rIns="91425" wrap="square" tIns="45700">
            <a:noAutofit/>
          </a:bodyPr>
          <a:lstStyle>
            <a:lvl1pPr indent="-228600" lvl="0" marL="457200" algn="l">
              <a:spcBef>
                <a:spcPts val="480"/>
              </a:spcBef>
              <a:spcAft>
                <a:spcPts val="0"/>
              </a:spcAft>
              <a:buSzPts val="1560"/>
              <a:buNone/>
              <a:defRPr b="0" sz="2400" cap="none">
                <a:solidFill>
                  <a:schemeClr val="lt1"/>
                </a:solidFill>
              </a:defRPr>
            </a:lvl1pPr>
            <a:lvl2pPr indent="-228600" lvl="1" marL="914400" algn="l">
              <a:spcBef>
                <a:spcPts val="400"/>
              </a:spcBef>
              <a:spcAft>
                <a:spcPts val="0"/>
              </a:spcAft>
              <a:buSzPts val="1600"/>
              <a:buNone/>
              <a:defRPr b="1" sz="2000"/>
            </a:lvl2pPr>
            <a:lvl3pPr indent="-228600" lvl="2" marL="1371600" algn="l">
              <a:spcBef>
                <a:spcPts val="360"/>
              </a:spcBef>
              <a:spcAft>
                <a:spcPts val="0"/>
              </a:spcAft>
              <a:buSzPts val="1710"/>
              <a:buNone/>
              <a:defRPr b="1" sz="1800"/>
            </a:lvl3pPr>
            <a:lvl4pPr indent="-228600" lvl="3" marL="1828800" algn="l">
              <a:spcBef>
                <a:spcPts val="320"/>
              </a:spcBef>
              <a:spcAft>
                <a:spcPts val="0"/>
              </a:spcAft>
              <a:buSzPts val="1600"/>
              <a:buNone/>
              <a:defRPr b="1" sz="1600"/>
            </a:lvl4pPr>
            <a:lvl5pPr indent="-228600" lvl="4" marL="2286000" algn="l">
              <a:spcBef>
                <a:spcPts val="320"/>
              </a:spcBef>
              <a:spcAft>
                <a:spcPts val="0"/>
              </a:spcAft>
              <a:buSzPts val="1600"/>
              <a:buNone/>
              <a:defRPr b="1" sz="1600"/>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56" name="Google Shape;56;p9"/>
          <p:cNvSpPr txBox="1"/>
          <p:nvPr>
            <p:ph idx="3" type="body"/>
          </p:nvPr>
        </p:nvSpPr>
        <p:spPr>
          <a:xfrm>
            <a:off x="457200" y="2362200"/>
            <a:ext cx="4040188" cy="3763963"/>
          </a:xfrm>
          <a:prstGeom prst="rect">
            <a:avLst/>
          </a:prstGeom>
          <a:noFill/>
          <a:ln>
            <a:noFill/>
          </a:ln>
        </p:spPr>
        <p:txBody>
          <a:bodyPr anchorCtr="0" anchor="t" bIns="45700" lIns="91425" spcFirstLastPara="1" rIns="91425" wrap="square" tIns="45700">
            <a:noAutofit/>
          </a:bodyPr>
          <a:lstStyle>
            <a:lvl1pPr indent="-327660" lvl="0" marL="457200" algn="l">
              <a:spcBef>
                <a:spcPts val="480"/>
              </a:spcBef>
              <a:spcAft>
                <a:spcPts val="0"/>
              </a:spcAft>
              <a:buSzPts val="1560"/>
              <a:buChar char="▣"/>
              <a:defRPr sz="2400"/>
            </a:lvl1pPr>
            <a:lvl2pPr indent="-330200" lvl="1" marL="914400" algn="l">
              <a:spcBef>
                <a:spcPts val="400"/>
              </a:spcBef>
              <a:spcAft>
                <a:spcPts val="0"/>
              </a:spcAft>
              <a:buSzPts val="1600"/>
              <a:buChar char="◼"/>
              <a:defRPr sz="2000"/>
            </a:lvl2pPr>
            <a:lvl3pPr indent="-337185" lvl="2" marL="1371600" algn="l">
              <a:spcBef>
                <a:spcPts val="360"/>
              </a:spcBef>
              <a:spcAft>
                <a:spcPts val="0"/>
              </a:spcAft>
              <a:buSzPts val="1710"/>
              <a:buChar char="🢭"/>
              <a:defRPr sz="1800"/>
            </a:lvl3pPr>
            <a:lvl4pPr indent="-330200" lvl="3" marL="1828800" algn="l">
              <a:spcBef>
                <a:spcPts val="320"/>
              </a:spcBef>
              <a:spcAft>
                <a:spcPts val="0"/>
              </a:spcAft>
              <a:buSzPts val="1600"/>
              <a:buChar char="🢝"/>
              <a:defRPr sz="1600"/>
            </a:lvl4pPr>
            <a:lvl5pPr indent="-330200" lvl="4" marL="2286000" algn="l">
              <a:spcBef>
                <a:spcPts val="320"/>
              </a:spcBef>
              <a:spcAft>
                <a:spcPts val="0"/>
              </a:spcAft>
              <a:buSzPts val="1600"/>
              <a:buChar char="■"/>
              <a:defRPr sz="1600"/>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57" name="Google Shape;57;p9"/>
          <p:cNvSpPr txBox="1"/>
          <p:nvPr>
            <p:ph idx="4" type="body"/>
          </p:nvPr>
        </p:nvSpPr>
        <p:spPr>
          <a:xfrm>
            <a:off x="4645025" y="2362200"/>
            <a:ext cx="4041775" cy="3763963"/>
          </a:xfrm>
          <a:prstGeom prst="rect">
            <a:avLst/>
          </a:prstGeom>
          <a:noFill/>
          <a:ln>
            <a:noFill/>
          </a:ln>
        </p:spPr>
        <p:txBody>
          <a:bodyPr anchorCtr="0" anchor="t" bIns="45700" lIns="91425" spcFirstLastPara="1" rIns="91425" wrap="square" tIns="45700">
            <a:noAutofit/>
          </a:bodyPr>
          <a:lstStyle>
            <a:lvl1pPr indent="-327660" lvl="0" marL="457200" algn="l">
              <a:spcBef>
                <a:spcPts val="480"/>
              </a:spcBef>
              <a:spcAft>
                <a:spcPts val="0"/>
              </a:spcAft>
              <a:buSzPts val="1560"/>
              <a:buChar char="▣"/>
              <a:defRPr sz="2400"/>
            </a:lvl1pPr>
            <a:lvl2pPr indent="-330200" lvl="1" marL="914400" algn="l">
              <a:spcBef>
                <a:spcPts val="400"/>
              </a:spcBef>
              <a:spcAft>
                <a:spcPts val="0"/>
              </a:spcAft>
              <a:buSzPts val="1600"/>
              <a:buChar char="◼"/>
              <a:defRPr sz="2000"/>
            </a:lvl2pPr>
            <a:lvl3pPr indent="-337185" lvl="2" marL="1371600" algn="l">
              <a:spcBef>
                <a:spcPts val="360"/>
              </a:spcBef>
              <a:spcAft>
                <a:spcPts val="0"/>
              </a:spcAft>
              <a:buSzPts val="1710"/>
              <a:buChar char="🢭"/>
              <a:defRPr sz="1800"/>
            </a:lvl3pPr>
            <a:lvl4pPr indent="-330200" lvl="3" marL="1828800" algn="l">
              <a:spcBef>
                <a:spcPts val="320"/>
              </a:spcBef>
              <a:spcAft>
                <a:spcPts val="0"/>
              </a:spcAft>
              <a:buSzPts val="1600"/>
              <a:buChar char="🢝"/>
              <a:defRPr sz="1600"/>
            </a:lvl4pPr>
            <a:lvl5pPr indent="-330200" lvl="4" marL="2286000" algn="l">
              <a:spcBef>
                <a:spcPts val="320"/>
              </a:spcBef>
              <a:spcAft>
                <a:spcPts val="0"/>
              </a:spcAft>
              <a:buSzPts val="1600"/>
              <a:buChar char="■"/>
              <a:defRPr sz="1600"/>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58" name="Google Shape;58;p9"/>
          <p:cNvSpPr txBox="1"/>
          <p:nvPr>
            <p:ph idx="10" type="dt"/>
          </p:nvPr>
        </p:nvSpPr>
        <p:spPr>
          <a:xfrm>
            <a:off x="457200" y="6416675"/>
            <a:ext cx="2133600" cy="365125"/>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sz="1200">
                <a:solidFill>
                  <a:srgbClr val="BCBCBC"/>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9"/>
          <p:cNvSpPr txBox="1"/>
          <p:nvPr>
            <p:ph idx="11" type="ftr"/>
          </p:nvPr>
        </p:nvSpPr>
        <p:spPr>
          <a:xfrm>
            <a:off x="3124200" y="6416675"/>
            <a:ext cx="2895600" cy="365125"/>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9"/>
          <p:cNvSpPr txBox="1"/>
          <p:nvPr>
            <p:ph idx="12" type="sldNum"/>
          </p:nvPr>
        </p:nvSpPr>
        <p:spPr>
          <a:xfrm>
            <a:off x="7924800" y="6416675"/>
            <a:ext cx="762000" cy="365125"/>
          </a:xfrm>
          <a:prstGeom prst="rect">
            <a:avLst/>
          </a:prstGeom>
          <a:noFill/>
          <a:ln>
            <a:noFill/>
          </a:ln>
        </p:spPr>
        <p:txBody>
          <a:bodyPr anchorCtr="0" anchor="b" bIns="45700" lIns="0" spcFirstLastPara="1" rIns="0" wrap="square" tIns="45700">
            <a:noAutofit/>
          </a:bodyPr>
          <a:lstStyle>
            <a:lvl1pPr indent="0" lvl="0"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1pPr>
            <a:lvl2pPr indent="0" lvl="1"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2pPr>
            <a:lvl3pPr indent="0" lvl="2"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3pPr>
            <a:lvl4pPr indent="0" lvl="3"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4pPr>
            <a:lvl5pPr indent="0" lvl="4"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5pPr>
            <a:lvl6pPr indent="0" lvl="5"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6pPr>
            <a:lvl7pPr indent="0" lvl="6"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7pPr>
            <a:lvl8pPr indent="0" lvl="7"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8pPr>
            <a:lvl9pPr indent="0" lvl="8"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61" name="Shape 61"/>
        <p:cNvGrpSpPr/>
        <p:nvPr/>
      </p:nvGrpSpPr>
      <p:grpSpPr>
        <a:xfrm>
          <a:off x="0" y="0"/>
          <a:ext cx="0" cy="0"/>
          <a:chOff x="0" y="0"/>
          <a:chExt cx="0" cy="0"/>
        </a:xfrm>
      </p:grpSpPr>
      <p:sp>
        <p:nvSpPr>
          <p:cNvPr id="62" name="Google Shape;62;p10"/>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rgbClr val="EAD594"/>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0"/>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Autofit/>
          </a:bodyPr>
          <a:lstStyle>
            <a:lvl1pPr indent="-335915" lvl="0" marL="457200" algn="l">
              <a:spcBef>
                <a:spcPts val="520"/>
              </a:spcBef>
              <a:spcAft>
                <a:spcPts val="0"/>
              </a:spcAft>
              <a:buSzPts val="1690"/>
              <a:buChar char="▣"/>
              <a:defRPr sz="2600"/>
            </a:lvl1pPr>
            <a:lvl2pPr indent="-350519" lvl="1" marL="914400" algn="l">
              <a:spcBef>
                <a:spcPts val="480"/>
              </a:spcBef>
              <a:spcAft>
                <a:spcPts val="0"/>
              </a:spcAft>
              <a:buSzPts val="1920"/>
              <a:buChar char="◼"/>
              <a:defRPr sz="2400"/>
            </a:lvl2pPr>
            <a:lvl3pPr indent="-349250" lvl="2" marL="1371600" algn="l">
              <a:spcBef>
                <a:spcPts val="400"/>
              </a:spcBef>
              <a:spcAft>
                <a:spcPts val="0"/>
              </a:spcAft>
              <a:buSzPts val="1900"/>
              <a:buChar char="🢭"/>
              <a:defRPr sz="2000"/>
            </a:lvl3pPr>
            <a:lvl4pPr indent="-342900" lvl="3" marL="1828800" algn="l">
              <a:spcBef>
                <a:spcPts val="360"/>
              </a:spcBef>
              <a:spcAft>
                <a:spcPts val="0"/>
              </a:spcAft>
              <a:buSzPts val="1800"/>
              <a:buChar char="🢝"/>
              <a:defRPr sz="1800"/>
            </a:lvl4pPr>
            <a:lvl5pPr indent="-342900" lvl="4" marL="2286000" algn="l">
              <a:spcBef>
                <a:spcPts val="360"/>
              </a:spcBef>
              <a:spcAft>
                <a:spcPts val="0"/>
              </a:spcAft>
              <a:buSzPts val="1800"/>
              <a:buChar char="■"/>
              <a:defRPr sz="1800"/>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64" name="Google Shape;64;p10"/>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Autofit/>
          </a:bodyPr>
          <a:lstStyle>
            <a:lvl1pPr indent="-335915" lvl="0" marL="457200" algn="l">
              <a:spcBef>
                <a:spcPts val="520"/>
              </a:spcBef>
              <a:spcAft>
                <a:spcPts val="0"/>
              </a:spcAft>
              <a:buSzPts val="1690"/>
              <a:buChar char="▣"/>
              <a:defRPr sz="2600"/>
            </a:lvl1pPr>
            <a:lvl2pPr indent="-350519" lvl="1" marL="914400" algn="l">
              <a:spcBef>
                <a:spcPts val="480"/>
              </a:spcBef>
              <a:spcAft>
                <a:spcPts val="0"/>
              </a:spcAft>
              <a:buSzPts val="1920"/>
              <a:buChar char="◼"/>
              <a:defRPr sz="2400"/>
            </a:lvl2pPr>
            <a:lvl3pPr indent="-349250" lvl="2" marL="1371600" algn="l">
              <a:spcBef>
                <a:spcPts val="400"/>
              </a:spcBef>
              <a:spcAft>
                <a:spcPts val="0"/>
              </a:spcAft>
              <a:buSzPts val="1900"/>
              <a:buChar char="🢭"/>
              <a:defRPr sz="2000"/>
            </a:lvl3pPr>
            <a:lvl4pPr indent="-342900" lvl="3" marL="1828800" algn="l">
              <a:spcBef>
                <a:spcPts val="360"/>
              </a:spcBef>
              <a:spcAft>
                <a:spcPts val="0"/>
              </a:spcAft>
              <a:buSzPts val="1800"/>
              <a:buChar char="🢝"/>
              <a:defRPr sz="1800"/>
            </a:lvl4pPr>
            <a:lvl5pPr indent="-342900" lvl="4" marL="2286000" algn="l">
              <a:spcBef>
                <a:spcPts val="360"/>
              </a:spcBef>
              <a:spcAft>
                <a:spcPts val="0"/>
              </a:spcAft>
              <a:buSzPts val="1800"/>
              <a:buChar char="■"/>
              <a:defRPr sz="1800"/>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65" name="Google Shape;65;p10"/>
          <p:cNvSpPr txBox="1"/>
          <p:nvPr>
            <p:ph idx="10" type="dt"/>
          </p:nvPr>
        </p:nvSpPr>
        <p:spPr>
          <a:xfrm>
            <a:off x="457200" y="6416675"/>
            <a:ext cx="2133600" cy="365125"/>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sz="1200">
                <a:solidFill>
                  <a:srgbClr val="BCBCBC"/>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10"/>
          <p:cNvSpPr txBox="1"/>
          <p:nvPr>
            <p:ph idx="11" type="ftr"/>
          </p:nvPr>
        </p:nvSpPr>
        <p:spPr>
          <a:xfrm>
            <a:off x="3124200" y="6416675"/>
            <a:ext cx="2895600" cy="365125"/>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10"/>
          <p:cNvSpPr txBox="1"/>
          <p:nvPr>
            <p:ph idx="12" type="sldNum"/>
          </p:nvPr>
        </p:nvSpPr>
        <p:spPr>
          <a:xfrm>
            <a:off x="7924800" y="6416675"/>
            <a:ext cx="762000" cy="365125"/>
          </a:xfrm>
          <a:prstGeom prst="rect">
            <a:avLst/>
          </a:prstGeom>
          <a:noFill/>
          <a:ln>
            <a:noFill/>
          </a:ln>
        </p:spPr>
        <p:txBody>
          <a:bodyPr anchorCtr="0" anchor="b" bIns="45700" lIns="0" spcFirstLastPara="1" rIns="0" wrap="square" tIns="45700">
            <a:noAutofit/>
          </a:bodyPr>
          <a:lstStyle>
            <a:lvl1pPr indent="0" lvl="0"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1pPr>
            <a:lvl2pPr indent="0" lvl="1"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2pPr>
            <a:lvl3pPr indent="0" lvl="2"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3pPr>
            <a:lvl4pPr indent="0" lvl="3"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4pPr>
            <a:lvl5pPr indent="0" lvl="4"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5pPr>
            <a:lvl6pPr indent="0" lvl="5"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6pPr>
            <a:lvl7pPr indent="0" lvl="6"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7pPr>
            <a:lvl8pPr indent="0" lvl="7"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8pPr>
            <a:lvl9pPr indent="0" lvl="8" marL="0" marR="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11" Type="http://schemas.openxmlformats.org/officeDocument/2006/relationships/slideLayout" Target="../slideLayouts/slideLayout10.xml"/><Relationship Id="rId10" Type="http://schemas.openxmlformats.org/officeDocument/2006/relationships/slideLayout" Target="../slideLayouts/slideLayout9.xml"/><Relationship Id="rId12" Type="http://schemas.openxmlformats.org/officeDocument/2006/relationships/theme" Target="../theme/theme2.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_rels/slideMaster2.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11.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Clr>
                <a:srgbClr val="EAD594"/>
              </a:buClr>
              <a:buSzPts val="4100"/>
              <a:buFont typeface="Lucida Sans"/>
              <a:buNone/>
              <a:defRPr b="1" i="0" sz="4100" u="none" cap="none" strike="noStrike">
                <a:solidFill>
                  <a:srgbClr val="EAD594"/>
                </a:solidFill>
                <a:latin typeface="Lucida Sans"/>
                <a:ea typeface="Lucida Sans"/>
                <a:cs typeface="Lucida Sans"/>
                <a:sym typeface="Lucida San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457200" y="1600200"/>
            <a:ext cx="8229600" cy="4708525"/>
          </a:xfrm>
          <a:prstGeom prst="rect">
            <a:avLst/>
          </a:prstGeom>
          <a:noFill/>
          <a:ln>
            <a:noFill/>
          </a:ln>
        </p:spPr>
        <p:txBody>
          <a:bodyPr anchorCtr="0" anchor="t" bIns="45700" lIns="91425" spcFirstLastPara="1" rIns="91425" wrap="square" tIns="45700">
            <a:noAutofit/>
          </a:bodyPr>
          <a:lstStyle>
            <a:lvl1pPr indent="-344170" lvl="0" marL="457200" marR="0" rtl="0" algn="l">
              <a:spcBef>
                <a:spcPts val="560"/>
              </a:spcBef>
              <a:spcAft>
                <a:spcPts val="0"/>
              </a:spcAft>
              <a:buClr>
                <a:srgbClr val="F9F9F9"/>
              </a:buClr>
              <a:buSzPts val="1820"/>
              <a:buFont typeface="Noto Sans Symbols"/>
              <a:buChar char="▣"/>
              <a:defRPr b="0" i="0" sz="2800" u="none" cap="none" strike="noStrike">
                <a:solidFill>
                  <a:schemeClr val="lt1"/>
                </a:solidFill>
                <a:latin typeface="Book Antiqua"/>
                <a:ea typeface="Book Antiqua"/>
                <a:cs typeface="Book Antiqua"/>
                <a:sym typeface="Book Antiqua"/>
              </a:defRPr>
            </a:lvl1pPr>
            <a:lvl2pPr indent="-350519" lvl="1" marL="914400" marR="0" rtl="0" algn="l">
              <a:spcBef>
                <a:spcPts val="480"/>
              </a:spcBef>
              <a:spcAft>
                <a:spcPts val="0"/>
              </a:spcAft>
              <a:buClr>
                <a:schemeClr val="lt1"/>
              </a:buClr>
              <a:buSzPts val="1920"/>
              <a:buFont typeface="Noto Sans Symbols"/>
              <a:buChar char="◼"/>
              <a:defRPr b="0" i="0" sz="2400" u="none" cap="none" strike="noStrike">
                <a:solidFill>
                  <a:schemeClr val="lt1"/>
                </a:solidFill>
                <a:latin typeface="Book Antiqua"/>
                <a:ea typeface="Book Antiqua"/>
                <a:cs typeface="Book Antiqua"/>
                <a:sym typeface="Book Antiqua"/>
              </a:defRPr>
            </a:lvl2pPr>
            <a:lvl3pPr indent="-361314" lvl="2" marL="1371600" marR="0" rtl="0" algn="l">
              <a:spcBef>
                <a:spcPts val="440"/>
              </a:spcBef>
              <a:spcAft>
                <a:spcPts val="0"/>
              </a:spcAft>
              <a:buClr>
                <a:schemeClr val="lt1"/>
              </a:buClr>
              <a:buSzPts val="2090"/>
              <a:buFont typeface="Noto Sans Symbols"/>
              <a:buChar char="🢭"/>
              <a:defRPr b="0" i="0" sz="2200" u="none" cap="none" strike="noStrike">
                <a:solidFill>
                  <a:schemeClr val="lt1"/>
                </a:solidFill>
                <a:latin typeface="Book Antiqua"/>
                <a:ea typeface="Book Antiqua"/>
                <a:cs typeface="Book Antiqua"/>
                <a:sym typeface="Book Antiqua"/>
              </a:defRPr>
            </a:lvl3pPr>
            <a:lvl4pPr indent="-355600" lvl="3" marL="18288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Book Antiqua"/>
                <a:ea typeface="Book Antiqua"/>
                <a:cs typeface="Book Antiqua"/>
                <a:sym typeface="Book Antiqua"/>
              </a:defRPr>
            </a:lvl4pPr>
            <a:lvl5pPr indent="-355600" lvl="4" marL="22860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Book Antiqua"/>
                <a:ea typeface="Book Antiqua"/>
                <a:cs typeface="Book Antiqua"/>
                <a:sym typeface="Book Antiqua"/>
              </a:defRPr>
            </a:lvl5pPr>
            <a:lvl6pPr indent="-342900" lvl="5" marL="2743200" marR="0" rtl="0" algn="l">
              <a:spcBef>
                <a:spcPts val="360"/>
              </a:spcBef>
              <a:spcAft>
                <a:spcPts val="0"/>
              </a:spcAft>
              <a:buClr>
                <a:schemeClr val="lt1"/>
              </a:buClr>
              <a:buSzPts val="1800"/>
              <a:buFont typeface="Noto Sans Symbols"/>
              <a:buChar char="🢝"/>
              <a:defRPr b="0" i="0" sz="1800" u="none" cap="none" strike="noStrike">
                <a:solidFill>
                  <a:schemeClr val="lt1"/>
                </a:solidFill>
                <a:latin typeface="Book Antiqua"/>
                <a:ea typeface="Book Antiqua"/>
                <a:cs typeface="Book Antiqua"/>
                <a:sym typeface="Book Antiqua"/>
              </a:defRPr>
            </a:lvl6pPr>
            <a:lvl7pPr indent="-330200" lvl="6" marL="3200400" marR="0" rtl="0" algn="l">
              <a:spcBef>
                <a:spcPts val="320"/>
              </a:spcBef>
              <a:spcAft>
                <a:spcPts val="0"/>
              </a:spcAft>
              <a:buClr>
                <a:schemeClr val="lt1"/>
              </a:buClr>
              <a:buSzPts val="1600"/>
              <a:buFont typeface="Noto Sans Symbols"/>
              <a:buChar char="●"/>
              <a:defRPr b="0" i="0" sz="1600" u="none" cap="none" strike="noStrike">
                <a:solidFill>
                  <a:schemeClr val="lt1"/>
                </a:solidFill>
                <a:latin typeface="Book Antiqua"/>
                <a:ea typeface="Book Antiqua"/>
                <a:cs typeface="Book Antiqua"/>
                <a:sym typeface="Book Antiqua"/>
              </a:defRPr>
            </a:lvl7pPr>
            <a:lvl8pPr indent="-317500" lvl="7" marL="3657600" marR="0" rtl="0" algn="l">
              <a:spcBef>
                <a:spcPts val="280"/>
              </a:spcBef>
              <a:spcAft>
                <a:spcPts val="0"/>
              </a:spcAft>
              <a:buClr>
                <a:schemeClr val="lt1"/>
              </a:buClr>
              <a:buSzPts val="1400"/>
              <a:buFont typeface="Noto Sans Symbols"/>
              <a:buChar char="●"/>
              <a:defRPr b="0" i="0" sz="1400" u="none" cap="none" strike="noStrike">
                <a:solidFill>
                  <a:schemeClr val="lt1"/>
                </a:solidFill>
                <a:latin typeface="Book Antiqua"/>
                <a:ea typeface="Book Antiqua"/>
                <a:cs typeface="Book Antiqua"/>
                <a:sym typeface="Book Antiqua"/>
              </a:defRPr>
            </a:lvl8pPr>
            <a:lvl9pPr indent="-317500" lvl="8" marL="4114800" marR="0" rtl="0" algn="l">
              <a:spcBef>
                <a:spcPts val="280"/>
              </a:spcBef>
              <a:spcAft>
                <a:spcPts val="0"/>
              </a:spcAft>
              <a:buClr>
                <a:schemeClr val="lt1"/>
              </a:buClr>
              <a:buSzPts val="1400"/>
              <a:buFont typeface="Noto Sans Symbols"/>
              <a:buChar char="●"/>
              <a:defRPr b="0" i="0" sz="1400" u="none" cap="none" strike="noStrike">
                <a:solidFill>
                  <a:schemeClr val="lt1"/>
                </a:solidFill>
                <a:latin typeface="Book Antiqua"/>
                <a:ea typeface="Book Antiqua"/>
                <a:cs typeface="Book Antiqua"/>
                <a:sym typeface="Book Antiqua"/>
              </a:defRPr>
            </a:lvl9pPr>
          </a:lstStyle>
          <a:p/>
        </p:txBody>
      </p:sp>
      <p:sp>
        <p:nvSpPr>
          <p:cNvPr id="8" name="Google Shape;8;p1"/>
          <p:cNvSpPr txBox="1"/>
          <p:nvPr>
            <p:ph idx="10" type="dt"/>
          </p:nvPr>
        </p:nvSpPr>
        <p:spPr>
          <a:xfrm>
            <a:off x="457200" y="6416675"/>
            <a:ext cx="2133600" cy="365125"/>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SzPts val="1400"/>
              <a:buNone/>
              <a:defRPr b="0" i="0" sz="1200" u="none" cap="none" strike="noStrike">
                <a:solidFill>
                  <a:srgbClr val="BCBCBC"/>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9" name="Google Shape;9;p1"/>
          <p:cNvSpPr txBox="1"/>
          <p:nvPr>
            <p:ph idx="11" type="ftr"/>
          </p:nvPr>
        </p:nvSpPr>
        <p:spPr>
          <a:xfrm>
            <a:off x="3124200" y="6416675"/>
            <a:ext cx="2895600" cy="365125"/>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10" name="Google Shape;10;p1"/>
          <p:cNvSpPr txBox="1"/>
          <p:nvPr>
            <p:ph idx="12" type="sldNum"/>
          </p:nvPr>
        </p:nvSpPr>
        <p:spPr>
          <a:xfrm>
            <a:off x="7924800" y="6416675"/>
            <a:ext cx="762000" cy="365125"/>
          </a:xfrm>
          <a:prstGeom prst="rect">
            <a:avLst/>
          </a:prstGeom>
          <a:noFill/>
          <a:ln>
            <a:noFill/>
          </a:ln>
        </p:spPr>
        <p:txBody>
          <a:bodyPr anchorCtr="0" anchor="b" bIns="45700" lIns="0" spcFirstLastPara="1" rIns="0" wrap="square" tIns="45700">
            <a:noAutofit/>
          </a:bodyPr>
          <a:lstStyle>
            <a:lvl1pPr indent="0" lvl="0" marL="0" marR="0" rtl="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1pPr>
            <a:lvl2pPr indent="0" lvl="1" marL="0" marR="0" rtl="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2pPr>
            <a:lvl3pPr indent="0" lvl="2" marL="0" marR="0" rtl="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3pPr>
            <a:lvl4pPr indent="0" lvl="3" marL="0" marR="0" rtl="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4pPr>
            <a:lvl5pPr indent="0" lvl="4" marL="0" marR="0" rtl="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5pPr>
            <a:lvl6pPr indent="0" lvl="5" marL="0" marR="0" rtl="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6pPr>
            <a:lvl7pPr indent="0" lvl="6" marL="0" marR="0" rtl="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7pPr>
            <a:lvl8pPr indent="0" lvl="7" marL="0" marR="0" rtl="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8pPr>
            <a:lvl9pPr indent="0" lvl="8" marL="0" marR="0" rtl="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sz="1400">
              <a:solidFill>
                <a:srgbClr val="000000"/>
              </a:solidFill>
            </a:endParaRPr>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74" name="Shape 74"/>
        <p:cNvGrpSpPr/>
        <p:nvPr/>
      </p:nvGrpSpPr>
      <p:grpSpPr>
        <a:xfrm>
          <a:off x="0" y="0"/>
          <a:ext cx="0" cy="0"/>
          <a:chOff x="0" y="0"/>
          <a:chExt cx="0" cy="0"/>
        </a:xfrm>
      </p:grpSpPr>
      <p:sp>
        <p:nvSpPr>
          <p:cNvPr id="75" name="Google Shape;75;p12"/>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Clr>
                <a:srgbClr val="EAD594"/>
              </a:buClr>
              <a:buSzPts val="4100"/>
              <a:buFont typeface="Lucida Sans"/>
              <a:buNone/>
              <a:defRPr b="1" i="0" sz="4100" u="none" cap="none" strike="noStrike">
                <a:solidFill>
                  <a:srgbClr val="EAD594"/>
                </a:solidFill>
                <a:latin typeface="Lucida Sans"/>
                <a:ea typeface="Lucida Sans"/>
                <a:cs typeface="Lucida Sans"/>
                <a:sym typeface="Lucida San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6" name="Google Shape;76;p12"/>
          <p:cNvSpPr txBox="1"/>
          <p:nvPr>
            <p:ph idx="1" type="body"/>
          </p:nvPr>
        </p:nvSpPr>
        <p:spPr>
          <a:xfrm>
            <a:off x="457200" y="1600200"/>
            <a:ext cx="8229600" cy="4708525"/>
          </a:xfrm>
          <a:prstGeom prst="rect">
            <a:avLst/>
          </a:prstGeom>
          <a:noFill/>
          <a:ln>
            <a:noFill/>
          </a:ln>
        </p:spPr>
        <p:txBody>
          <a:bodyPr anchorCtr="0" anchor="t" bIns="45700" lIns="91425" spcFirstLastPara="1" rIns="91425" wrap="square" tIns="45700">
            <a:noAutofit/>
          </a:bodyPr>
          <a:lstStyle>
            <a:lvl1pPr indent="-344170" lvl="0" marL="457200" marR="0" rtl="0" algn="l">
              <a:spcBef>
                <a:spcPts val="560"/>
              </a:spcBef>
              <a:spcAft>
                <a:spcPts val="0"/>
              </a:spcAft>
              <a:buClr>
                <a:srgbClr val="F9F9F9"/>
              </a:buClr>
              <a:buSzPts val="1820"/>
              <a:buFont typeface="Noto Sans Symbols"/>
              <a:buChar char="▣"/>
              <a:defRPr b="0" i="0" sz="2800" u="none" cap="none" strike="noStrike">
                <a:solidFill>
                  <a:schemeClr val="lt1"/>
                </a:solidFill>
                <a:latin typeface="Book Antiqua"/>
                <a:ea typeface="Book Antiqua"/>
                <a:cs typeface="Book Antiqua"/>
                <a:sym typeface="Book Antiqua"/>
              </a:defRPr>
            </a:lvl1pPr>
            <a:lvl2pPr indent="-350519" lvl="1" marL="914400" marR="0" rtl="0" algn="l">
              <a:spcBef>
                <a:spcPts val="480"/>
              </a:spcBef>
              <a:spcAft>
                <a:spcPts val="0"/>
              </a:spcAft>
              <a:buClr>
                <a:schemeClr val="lt1"/>
              </a:buClr>
              <a:buSzPts val="1920"/>
              <a:buFont typeface="Noto Sans Symbols"/>
              <a:buChar char="◼"/>
              <a:defRPr b="0" i="0" sz="2400" u="none" cap="none" strike="noStrike">
                <a:solidFill>
                  <a:schemeClr val="lt1"/>
                </a:solidFill>
                <a:latin typeface="Book Antiqua"/>
                <a:ea typeface="Book Antiqua"/>
                <a:cs typeface="Book Antiqua"/>
                <a:sym typeface="Book Antiqua"/>
              </a:defRPr>
            </a:lvl2pPr>
            <a:lvl3pPr indent="-361314" lvl="2" marL="1371600" marR="0" rtl="0" algn="l">
              <a:spcBef>
                <a:spcPts val="440"/>
              </a:spcBef>
              <a:spcAft>
                <a:spcPts val="0"/>
              </a:spcAft>
              <a:buClr>
                <a:schemeClr val="lt1"/>
              </a:buClr>
              <a:buSzPts val="2090"/>
              <a:buFont typeface="Noto Sans Symbols"/>
              <a:buChar char="🢭"/>
              <a:defRPr b="0" i="0" sz="2200" u="none" cap="none" strike="noStrike">
                <a:solidFill>
                  <a:schemeClr val="lt1"/>
                </a:solidFill>
                <a:latin typeface="Book Antiqua"/>
                <a:ea typeface="Book Antiqua"/>
                <a:cs typeface="Book Antiqua"/>
                <a:sym typeface="Book Antiqua"/>
              </a:defRPr>
            </a:lvl3pPr>
            <a:lvl4pPr indent="-355600" lvl="3" marL="18288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Book Antiqua"/>
                <a:ea typeface="Book Antiqua"/>
                <a:cs typeface="Book Antiqua"/>
                <a:sym typeface="Book Antiqua"/>
              </a:defRPr>
            </a:lvl4pPr>
            <a:lvl5pPr indent="-355600" lvl="4" marL="22860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Book Antiqua"/>
                <a:ea typeface="Book Antiqua"/>
                <a:cs typeface="Book Antiqua"/>
                <a:sym typeface="Book Antiqua"/>
              </a:defRPr>
            </a:lvl5pPr>
            <a:lvl6pPr indent="-342900" lvl="5" marL="2743200" marR="0" rtl="0" algn="l">
              <a:spcBef>
                <a:spcPts val="360"/>
              </a:spcBef>
              <a:spcAft>
                <a:spcPts val="0"/>
              </a:spcAft>
              <a:buClr>
                <a:schemeClr val="lt1"/>
              </a:buClr>
              <a:buSzPts val="1800"/>
              <a:buFont typeface="Noto Sans Symbols"/>
              <a:buChar char="🢝"/>
              <a:defRPr b="0" i="0" sz="1800" u="none" cap="none" strike="noStrike">
                <a:solidFill>
                  <a:schemeClr val="lt1"/>
                </a:solidFill>
                <a:latin typeface="Book Antiqua"/>
                <a:ea typeface="Book Antiqua"/>
                <a:cs typeface="Book Antiqua"/>
                <a:sym typeface="Book Antiqua"/>
              </a:defRPr>
            </a:lvl6pPr>
            <a:lvl7pPr indent="-330200" lvl="6" marL="3200400" marR="0" rtl="0" algn="l">
              <a:spcBef>
                <a:spcPts val="320"/>
              </a:spcBef>
              <a:spcAft>
                <a:spcPts val="0"/>
              </a:spcAft>
              <a:buClr>
                <a:schemeClr val="lt1"/>
              </a:buClr>
              <a:buSzPts val="1600"/>
              <a:buFont typeface="Noto Sans Symbols"/>
              <a:buChar char="●"/>
              <a:defRPr b="0" i="0" sz="1600" u="none" cap="none" strike="noStrike">
                <a:solidFill>
                  <a:schemeClr val="lt1"/>
                </a:solidFill>
                <a:latin typeface="Book Antiqua"/>
                <a:ea typeface="Book Antiqua"/>
                <a:cs typeface="Book Antiqua"/>
                <a:sym typeface="Book Antiqua"/>
              </a:defRPr>
            </a:lvl7pPr>
            <a:lvl8pPr indent="-317500" lvl="7" marL="3657600" marR="0" rtl="0" algn="l">
              <a:spcBef>
                <a:spcPts val="280"/>
              </a:spcBef>
              <a:spcAft>
                <a:spcPts val="0"/>
              </a:spcAft>
              <a:buClr>
                <a:schemeClr val="lt1"/>
              </a:buClr>
              <a:buSzPts val="1400"/>
              <a:buFont typeface="Noto Sans Symbols"/>
              <a:buChar char="●"/>
              <a:defRPr b="0" i="0" sz="1400" u="none" cap="none" strike="noStrike">
                <a:solidFill>
                  <a:schemeClr val="lt1"/>
                </a:solidFill>
                <a:latin typeface="Book Antiqua"/>
                <a:ea typeface="Book Antiqua"/>
                <a:cs typeface="Book Antiqua"/>
                <a:sym typeface="Book Antiqua"/>
              </a:defRPr>
            </a:lvl8pPr>
            <a:lvl9pPr indent="-317500" lvl="8" marL="4114800" marR="0" rtl="0" algn="l">
              <a:spcBef>
                <a:spcPts val="280"/>
              </a:spcBef>
              <a:spcAft>
                <a:spcPts val="0"/>
              </a:spcAft>
              <a:buClr>
                <a:schemeClr val="lt1"/>
              </a:buClr>
              <a:buSzPts val="1400"/>
              <a:buFont typeface="Noto Sans Symbols"/>
              <a:buChar char="●"/>
              <a:defRPr b="0" i="0" sz="1400" u="none" cap="none" strike="noStrike">
                <a:solidFill>
                  <a:schemeClr val="lt1"/>
                </a:solidFill>
                <a:latin typeface="Book Antiqua"/>
                <a:ea typeface="Book Antiqua"/>
                <a:cs typeface="Book Antiqua"/>
                <a:sym typeface="Book Antiqua"/>
              </a:defRPr>
            </a:lvl9pPr>
          </a:lstStyle>
          <a:p/>
        </p:txBody>
      </p:sp>
      <p:sp>
        <p:nvSpPr>
          <p:cNvPr id="77" name="Google Shape;77;p12"/>
          <p:cNvSpPr txBox="1"/>
          <p:nvPr>
            <p:ph idx="10" type="dt"/>
          </p:nvPr>
        </p:nvSpPr>
        <p:spPr>
          <a:xfrm>
            <a:off x="457200" y="6416675"/>
            <a:ext cx="2133600" cy="365125"/>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SzPts val="1400"/>
              <a:buNone/>
              <a:defRPr b="0" i="0" sz="1200" u="none" cap="none" strike="noStrike">
                <a:solidFill>
                  <a:srgbClr val="BCBCBC"/>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78" name="Google Shape;78;p12"/>
          <p:cNvSpPr txBox="1"/>
          <p:nvPr>
            <p:ph idx="11" type="ftr"/>
          </p:nvPr>
        </p:nvSpPr>
        <p:spPr>
          <a:xfrm>
            <a:off x="3124200" y="6416675"/>
            <a:ext cx="2895600" cy="365125"/>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79" name="Google Shape;79;p12"/>
          <p:cNvSpPr txBox="1"/>
          <p:nvPr>
            <p:ph idx="12" type="sldNum"/>
          </p:nvPr>
        </p:nvSpPr>
        <p:spPr>
          <a:xfrm>
            <a:off x="7924800" y="6416675"/>
            <a:ext cx="762000" cy="365125"/>
          </a:xfrm>
          <a:prstGeom prst="rect">
            <a:avLst/>
          </a:prstGeom>
          <a:noFill/>
          <a:ln>
            <a:noFill/>
          </a:ln>
        </p:spPr>
        <p:txBody>
          <a:bodyPr anchorCtr="0" anchor="b" bIns="45700" lIns="0" spcFirstLastPara="1" rIns="0" wrap="square" tIns="45700">
            <a:noAutofit/>
          </a:bodyPr>
          <a:lstStyle>
            <a:lvl1pPr indent="0" lvl="0" marL="0" marR="0" rtl="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1pPr>
            <a:lvl2pPr indent="0" lvl="1" marL="0" marR="0" rtl="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2pPr>
            <a:lvl3pPr indent="0" lvl="2" marL="0" marR="0" rtl="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3pPr>
            <a:lvl4pPr indent="0" lvl="3" marL="0" marR="0" rtl="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4pPr>
            <a:lvl5pPr indent="0" lvl="4" marL="0" marR="0" rtl="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5pPr>
            <a:lvl6pPr indent="0" lvl="5" marL="0" marR="0" rtl="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6pPr>
            <a:lvl7pPr indent="0" lvl="6" marL="0" marR="0" rtl="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7pPr>
            <a:lvl8pPr indent="0" lvl="7" marL="0" marR="0" rtl="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8pPr>
            <a:lvl9pPr indent="0" lvl="8" marL="0" marR="0" rtl="0" algn="r">
              <a:lnSpc>
                <a:spcPct val="100000"/>
              </a:lnSpc>
              <a:spcBef>
                <a:spcPts val="0"/>
              </a:spcBef>
              <a:spcAft>
                <a:spcPts val="0"/>
              </a:spcAft>
              <a:buClr>
                <a:srgbClr val="BCBCBC"/>
              </a:buClr>
              <a:buSzPts val="1200"/>
              <a:buFont typeface="Arial"/>
              <a:buNone/>
              <a:defRPr b="0" i="0" sz="1200" u="none" cap="none" strike="noStrike">
                <a:solidFill>
                  <a:srgbClr val="BCBCBC"/>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sz="1400">
              <a:solidFill>
                <a:srgbClr val="000000"/>
              </a:solidFill>
            </a:endParaRPr>
          </a:p>
        </p:txBody>
      </p:sp>
    </p:spTree>
  </p:cSld>
  <p:clrMap accent1="accent1" accent2="accent2" accent3="accent3" accent4="accent4" accent5="accent5" accent6="accent6" bg1="lt1" bg2="dk2" tx1="dk1" tx2="lt2" folHlink="folHlink" hlink="hlink"/>
  <p:sldLayoutIdLst>
    <p:sldLayoutId id="2147483658"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4"/>
          <p:cNvSpPr txBox="1"/>
          <p:nvPr>
            <p:ph idx="4294967295"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EAD594"/>
              </a:buClr>
              <a:buSzPts val="2880"/>
              <a:buFont typeface="Arial"/>
              <a:buNone/>
            </a:pPr>
            <a:r>
              <a:rPr b="1" i="0" lang="en-US" sz="2880" u="none" cap="none" strike="noStrike">
                <a:solidFill>
                  <a:srgbClr val="EAD594"/>
                </a:solidFill>
                <a:latin typeface="Arial"/>
                <a:ea typeface="Arial"/>
                <a:cs typeface="Arial"/>
                <a:sym typeface="Arial"/>
              </a:rPr>
              <a:t>THE NATIONAL YOUTH PROGRAMME DOCUMENT FOR SIERRA LEONE 2014 - 2018</a:t>
            </a:r>
            <a:endParaRPr/>
          </a:p>
        </p:txBody>
      </p:sp>
      <p:sp>
        <p:nvSpPr>
          <p:cNvPr id="91" name="Google Shape;91;p14"/>
          <p:cNvSpPr txBox="1"/>
          <p:nvPr>
            <p:ph idx="1" type="body"/>
          </p:nvPr>
        </p:nvSpPr>
        <p:spPr>
          <a:xfrm>
            <a:off x="457200" y="1600200"/>
            <a:ext cx="8229600" cy="4708525"/>
          </a:xfrm>
          <a:prstGeom prst="rect">
            <a:avLst/>
          </a:prstGeom>
          <a:noFill/>
          <a:ln>
            <a:noFill/>
          </a:ln>
        </p:spPr>
        <p:txBody>
          <a:bodyPr anchorCtr="0" anchor="t" bIns="45700" lIns="91425" spcFirstLastPara="1" rIns="91425" wrap="square" tIns="45700">
            <a:noAutofit/>
          </a:bodyPr>
          <a:lstStyle/>
          <a:p>
            <a:pPr indent="-411162" lvl="0" marL="547687" marR="0" rtl="0" algn="l">
              <a:lnSpc>
                <a:spcPct val="100000"/>
              </a:lnSpc>
              <a:spcBef>
                <a:spcPts val="0"/>
              </a:spcBef>
              <a:spcAft>
                <a:spcPts val="0"/>
              </a:spcAft>
              <a:buClr>
                <a:srgbClr val="F9F9F9"/>
              </a:buClr>
              <a:buSzPts val="1820"/>
              <a:buFont typeface="Noto Sans Symbols"/>
              <a:buNone/>
            </a:pPr>
            <a:r>
              <a:rPr b="1" i="0" lang="en-US" sz="2800" u="none" cap="none" strike="noStrike">
                <a:solidFill>
                  <a:schemeClr val="lt1"/>
                </a:solidFill>
                <a:latin typeface="Arial"/>
                <a:ea typeface="Arial"/>
                <a:cs typeface="Arial"/>
                <a:sym typeface="Arial"/>
              </a:rPr>
              <a:t>   PRESENTATION FOR THE ATTENTION</a:t>
            </a:r>
            <a:endParaRPr/>
          </a:p>
          <a:p>
            <a:pPr indent="-411162" lvl="0" marL="547687" marR="0" rtl="0" algn="l">
              <a:lnSpc>
                <a:spcPct val="100000"/>
              </a:lnSpc>
              <a:spcBef>
                <a:spcPts val="560"/>
              </a:spcBef>
              <a:spcAft>
                <a:spcPts val="0"/>
              </a:spcAft>
              <a:buClr>
                <a:srgbClr val="F9F9F9"/>
              </a:buClr>
              <a:buSzPts val="1820"/>
              <a:buFont typeface="Noto Sans Symbols"/>
              <a:buNone/>
            </a:pPr>
            <a:r>
              <a:rPr b="1" i="0" lang="en-US" sz="2800" u="none" cap="none" strike="noStrike">
                <a:solidFill>
                  <a:schemeClr val="lt1"/>
                </a:solidFill>
                <a:latin typeface="Arial"/>
                <a:ea typeface="Arial"/>
                <a:cs typeface="Arial"/>
                <a:sym typeface="Arial"/>
              </a:rPr>
              <a:t>   OF HONOURABLE MPs ON THURSDAY 20</a:t>
            </a:r>
            <a:r>
              <a:rPr b="1" baseline="30000" i="0" lang="en-US" sz="2800" u="none" cap="none" strike="noStrike">
                <a:solidFill>
                  <a:schemeClr val="lt1"/>
                </a:solidFill>
                <a:latin typeface="Arial"/>
                <a:ea typeface="Arial"/>
                <a:cs typeface="Arial"/>
                <a:sym typeface="Arial"/>
              </a:rPr>
              <a:t>TH</a:t>
            </a:r>
            <a:r>
              <a:rPr b="1" i="0" lang="en-US" sz="2800" u="none" cap="none" strike="noStrike">
                <a:solidFill>
                  <a:schemeClr val="lt1"/>
                </a:solidFill>
                <a:latin typeface="Arial"/>
                <a:ea typeface="Arial"/>
                <a:cs typeface="Arial"/>
                <a:sym typeface="Arial"/>
              </a:rPr>
              <a:t> MARCH, 2014 </a:t>
            </a:r>
            <a:endParaRPr/>
          </a:p>
          <a:p>
            <a:pPr indent="-411162" lvl="0" marL="547687" marR="0" rtl="0" algn="l">
              <a:lnSpc>
                <a:spcPct val="100000"/>
              </a:lnSpc>
              <a:spcBef>
                <a:spcPts val="560"/>
              </a:spcBef>
              <a:spcAft>
                <a:spcPts val="0"/>
              </a:spcAft>
              <a:buClr>
                <a:srgbClr val="F9F9F9"/>
              </a:buClr>
              <a:buSzPts val="1820"/>
              <a:buFont typeface="Noto Sans Symbols"/>
              <a:buNone/>
            </a:pPr>
            <a:r>
              <a:t/>
            </a:r>
            <a:endParaRPr b="1" i="0" sz="2800" u="none" cap="none" strike="noStrike">
              <a:solidFill>
                <a:schemeClr val="lt1"/>
              </a:solidFill>
              <a:latin typeface="Arial"/>
              <a:ea typeface="Arial"/>
              <a:cs typeface="Arial"/>
              <a:sym typeface="Arial"/>
            </a:endParaRPr>
          </a:p>
          <a:p>
            <a:pPr indent="-411162" lvl="0" marL="547687" marR="0" rtl="0" algn="l">
              <a:lnSpc>
                <a:spcPct val="100000"/>
              </a:lnSpc>
              <a:spcBef>
                <a:spcPts val="560"/>
              </a:spcBef>
              <a:spcAft>
                <a:spcPts val="0"/>
              </a:spcAft>
              <a:buClr>
                <a:srgbClr val="F9F9F9"/>
              </a:buClr>
              <a:buSzPts val="1820"/>
              <a:buFont typeface="Noto Sans Symbols"/>
              <a:buNone/>
            </a:pPr>
            <a:r>
              <a:rPr b="1" i="0" lang="en-US" sz="2800" u="none" cap="none" strike="noStrike">
                <a:solidFill>
                  <a:schemeClr val="lt1"/>
                </a:solidFill>
                <a:latin typeface="Arial"/>
                <a:ea typeface="Arial"/>
                <a:cs typeface="Arial"/>
                <a:sym typeface="Arial"/>
              </a:rPr>
              <a:t>    PREPARED ON BEHALF OF UNDP SIERRA LEONE BY JOSEPH BARNES (IMPACT READY, UK) AND DR. DENIS M SANDY (NATIONAL CONSULTANT)</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23"/>
          <p:cNvSpPr txBox="1"/>
          <p:nvPr>
            <p:ph idx="4294967295"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EAD594"/>
              </a:buClr>
              <a:buSzPts val="3690"/>
              <a:buFont typeface="Arial"/>
              <a:buNone/>
            </a:pPr>
            <a:r>
              <a:rPr b="1" i="0" lang="en-US" sz="3690" u="none" cap="none" strike="noStrike">
                <a:solidFill>
                  <a:srgbClr val="EAD594"/>
                </a:solidFill>
                <a:latin typeface="Arial"/>
                <a:ea typeface="Arial"/>
                <a:cs typeface="Arial"/>
                <a:sym typeface="Arial"/>
              </a:rPr>
              <a:t>7.IMPLEMENTATION MECHANISM</a:t>
            </a:r>
            <a:endParaRPr/>
          </a:p>
        </p:txBody>
      </p:sp>
      <p:sp>
        <p:nvSpPr>
          <p:cNvPr id="145" name="Google Shape;145;p23"/>
          <p:cNvSpPr txBox="1"/>
          <p:nvPr>
            <p:ph idx="1" type="body"/>
          </p:nvPr>
        </p:nvSpPr>
        <p:spPr>
          <a:xfrm>
            <a:off x="457200" y="1600200"/>
            <a:ext cx="8229600" cy="4708525"/>
          </a:xfrm>
          <a:prstGeom prst="rect">
            <a:avLst/>
          </a:prstGeom>
          <a:noFill/>
          <a:ln>
            <a:noFill/>
          </a:ln>
        </p:spPr>
        <p:txBody>
          <a:bodyPr anchorCtr="0" anchor="t" bIns="45700" lIns="91425" spcFirstLastPara="1" rIns="91425" wrap="square" tIns="45700">
            <a:noAutofit/>
          </a:bodyPr>
          <a:lstStyle/>
          <a:p>
            <a:pPr indent="-411162" lvl="0" marL="547687" marR="0" rtl="0" algn="l">
              <a:lnSpc>
                <a:spcPct val="100000"/>
              </a:lnSpc>
              <a:spcBef>
                <a:spcPts val="0"/>
              </a:spcBef>
              <a:spcAft>
                <a:spcPts val="0"/>
              </a:spcAft>
              <a:buClr>
                <a:srgbClr val="F9F9F9"/>
              </a:buClr>
              <a:buSzPts val="1820"/>
              <a:buFont typeface="Noto Sans Symbols"/>
              <a:buNone/>
            </a:pPr>
            <a:r>
              <a:rPr b="0" i="0" lang="en-US" sz="2800" u="none">
                <a:solidFill>
                  <a:schemeClr val="lt1"/>
                </a:solidFill>
                <a:latin typeface="Book Antiqua"/>
                <a:ea typeface="Book Antiqua"/>
                <a:cs typeface="Book Antiqua"/>
                <a:sym typeface="Book Antiqua"/>
              </a:rPr>
              <a:t>1. The programme will promote internationally agreed principles of national ownership and managing for development results. It will based on a PARTNERSHIP APPROACH, recognising the cross cutting nature of this sector and the fact that youth focused organisations cannot solve these problems alone.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24"/>
          <p:cNvSpPr txBox="1"/>
          <p:nvPr>
            <p:ph idx="4294967295"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EAD594"/>
              </a:buClr>
              <a:buSzPts val="3690"/>
              <a:buFont typeface="Arial"/>
              <a:buNone/>
            </a:pPr>
            <a:r>
              <a:rPr b="1" i="0" lang="en-US" sz="3690" u="none" cap="none" strike="noStrike">
                <a:solidFill>
                  <a:srgbClr val="EAD594"/>
                </a:solidFill>
                <a:latin typeface="Arial"/>
                <a:ea typeface="Arial"/>
                <a:cs typeface="Arial"/>
                <a:sym typeface="Arial"/>
              </a:rPr>
              <a:t>IMPLEMENTATION MECHANISM CONTINUES</a:t>
            </a:r>
            <a:endParaRPr/>
          </a:p>
        </p:txBody>
      </p:sp>
      <p:sp>
        <p:nvSpPr>
          <p:cNvPr id="151" name="Google Shape;151;p24"/>
          <p:cNvSpPr txBox="1"/>
          <p:nvPr>
            <p:ph idx="1" type="body"/>
          </p:nvPr>
        </p:nvSpPr>
        <p:spPr>
          <a:xfrm>
            <a:off x="457200" y="1600200"/>
            <a:ext cx="8229600" cy="4708525"/>
          </a:xfrm>
          <a:prstGeom prst="rect">
            <a:avLst/>
          </a:prstGeom>
          <a:noFill/>
          <a:ln>
            <a:noFill/>
          </a:ln>
        </p:spPr>
        <p:txBody>
          <a:bodyPr anchorCtr="0" anchor="t" bIns="45700" lIns="91425" spcFirstLastPara="1" rIns="91425" wrap="square" tIns="45700">
            <a:noAutofit/>
          </a:bodyPr>
          <a:lstStyle/>
          <a:p>
            <a:pPr indent="-411162" lvl="0" marL="547687" marR="0" rtl="0" algn="l">
              <a:lnSpc>
                <a:spcPct val="80000"/>
              </a:lnSpc>
              <a:spcBef>
                <a:spcPts val="0"/>
              </a:spcBef>
              <a:spcAft>
                <a:spcPts val="0"/>
              </a:spcAft>
              <a:buClr>
                <a:srgbClr val="F9F9F9"/>
              </a:buClr>
              <a:buSzPts val="1690"/>
              <a:buFont typeface="Noto Sans Symbols"/>
              <a:buNone/>
            </a:pPr>
            <a:r>
              <a:rPr b="0" i="0" lang="en-US" sz="2600" u="none">
                <a:solidFill>
                  <a:schemeClr val="lt1"/>
                </a:solidFill>
                <a:latin typeface="Book Antiqua"/>
                <a:ea typeface="Book Antiqua"/>
                <a:cs typeface="Book Antiqua"/>
                <a:sym typeface="Book Antiqua"/>
              </a:rPr>
              <a:t>2. Emphasis will be on  CROSS MINISTERIAL COORDNATION including MOYA, MoFED, MAFFS, MEST, MLSS,, NAYCOM,  MSWGCA, NaCSA, UN agencies</a:t>
            </a:r>
            <a:endParaRPr/>
          </a:p>
          <a:p>
            <a:pPr indent="-411162" lvl="0" marL="547687" marR="0" rtl="0" algn="l">
              <a:lnSpc>
                <a:spcPct val="80000"/>
              </a:lnSpc>
              <a:spcBef>
                <a:spcPts val="520"/>
              </a:spcBef>
              <a:spcAft>
                <a:spcPts val="0"/>
              </a:spcAft>
              <a:buClr>
                <a:srgbClr val="F9F9F9"/>
              </a:buClr>
              <a:buSzPts val="1690"/>
              <a:buFont typeface="Noto Sans Symbols"/>
              <a:buNone/>
            </a:pPr>
            <a:r>
              <a:rPr b="0" i="0" lang="en-US" sz="2600" u="none">
                <a:solidFill>
                  <a:schemeClr val="lt1"/>
                </a:solidFill>
                <a:latin typeface="Book Antiqua"/>
                <a:ea typeface="Book Antiqua"/>
                <a:cs typeface="Book Antiqua"/>
                <a:sym typeface="Book Antiqua"/>
              </a:rPr>
              <a:t>3. National Youth Policy Steering Committee - Developing new capacity by strengthening existing systems and processes including Youth and District councils</a:t>
            </a:r>
            <a:endParaRPr/>
          </a:p>
          <a:p>
            <a:pPr indent="-411162" lvl="0" marL="547687" marR="0" rtl="0" algn="l">
              <a:lnSpc>
                <a:spcPct val="80000"/>
              </a:lnSpc>
              <a:spcBef>
                <a:spcPts val="520"/>
              </a:spcBef>
              <a:spcAft>
                <a:spcPts val="0"/>
              </a:spcAft>
              <a:buClr>
                <a:srgbClr val="F9F9F9"/>
              </a:buClr>
              <a:buSzPts val="1690"/>
              <a:buFont typeface="Noto Sans Symbols"/>
              <a:buNone/>
            </a:pPr>
            <a:r>
              <a:rPr b="0" i="0" lang="en-US" sz="2600" u="none">
                <a:solidFill>
                  <a:schemeClr val="lt1"/>
                </a:solidFill>
                <a:latin typeface="Book Antiqua"/>
                <a:ea typeface="Book Antiqua"/>
                <a:cs typeface="Book Antiqua"/>
                <a:sym typeface="Book Antiqua"/>
              </a:rPr>
              <a:t>4. Youth Mainstreaming Technical Team</a:t>
            </a:r>
            <a:endParaRPr/>
          </a:p>
          <a:p>
            <a:pPr indent="-411162" lvl="0" marL="547687" marR="0" rtl="0" algn="l">
              <a:lnSpc>
                <a:spcPct val="80000"/>
              </a:lnSpc>
              <a:spcBef>
                <a:spcPts val="520"/>
              </a:spcBef>
              <a:spcAft>
                <a:spcPts val="0"/>
              </a:spcAft>
              <a:buClr>
                <a:srgbClr val="F9F9F9"/>
              </a:buClr>
              <a:buSzPts val="1690"/>
              <a:buFont typeface="Noto Sans Symbols"/>
              <a:buNone/>
            </a:pPr>
            <a:r>
              <a:rPr b="0" i="0" lang="en-US" sz="2600" u="none">
                <a:solidFill>
                  <a:schemeClr val="lt1"/>
                </a:solidFill>
                <a:latin typeface="Book Antiqua"/>
                <a:ea typeface="Book Antiqua"/>
                <a:cs typeface="Book Antiqua"/>
                <a:sym typeface="Book Antiqua"/>
              </a:rPr>
              <a:t>5. Youth Led Social Action Research Network</a:t>
            </a:r>
            <a:endParaRPr/>
          </a:p>
          <a:p>
            <a:pPr indent="-411162" lvl="0" marL="547687" marR="0" rtl="0" algn="l">
              <a:lnSpc>
                <a:spcPct val="80000"/>
              </a:lnSpc>
              <a:spcBef>
                <a:spcPts val="520"/>
              </a:spcBef>
              <a:spcAft>
                <a:spcPts val="0"/>
              </a:spcAft>
              <a:buClr>
                <a:srgbClr val="F9F9F9"/>
              </a:buClr>
              <a:buSzPts val="1690"/>
              <a:buFont typeface="Noto Sans Symbols"/>
              <a:buNone/>
            </a:pPr>
            <a:r>
              <a:rPr b="0" i="0" lang="en-US" sz="2600" u="none">
                <a:solidFill>
                  <a:schemeClr val="lt1"/>
                </a:solidFill>
                <a:latin typeface="Book Antiqua"/>
                <a:ea typeface="Book Antiqua"/>
                <a:cs typeface="Book Antiqua"/>
                <a:sym typeface="Book Antiqua"/>
              </a:rPr>
              <a:t>…….Engagement with the private sector and emphasis on quick wins that will provide immediate impact and value to young people.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25"/>
          <p:cNvSpPr txBox="1"/>
          <p:nvPr>
            <p:ph idx="4294967295"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EAD594"/>
              </a:buClr>
              <a:buSzPts val="3690"/>
              <a:buFont typeface="Arial"/>
              <a:buNone/>
            </a:pPr>
            <a:r>
              <a:rPr b="1" i="0" lang="en-US" sz="3690" u="none" cap="none" strike="noStrike">
                <a:solidFill>
                  <a:srgbClr val="EAD594"/>
                </a:solidFill>
                <a:latin typeface="Arial"/>
                <a:ea typeface="Arial"/>
                <a:cs typeface="Arial"/>
                <a:sym typeface="Arial"/>
              </a:rPr>
              <a:t>IMPLEMENTATION MECHANISM CONTINUES</a:t>
            </a:r>
            <a:endParaRPr/>
          </a:p>
        </p:txBody>
      </p:sp>
      <p:sp>
        <p:nvSpPr>
          <p:cNvPr id="157" name="Google Shape;157;p25"/>
          <p:cNvSpPr txBox="1"/>
          <p:nvPr>
            <p:ph idx="1" type="body"/>
          </p:nvPr>
        </p:nvSpPr>
        <p:spPr>
          <a:xfrm>
            <a:off x="457200" y="1600200"/>
            <a:ext cx="8229600" cy="4708525"/>
          </a:xfrm>
          <a:prstGeom prst="rect">
            <a:avLst/>
          </a:prstGeom>
          <a:noFill/>
          <a:ln>
            <a:noFill/>
          </a:ln>
        </p:spPr>
        <p:txBody>
          <a:bodyPr anchorCtr="0" anchor="t" bIns="45700" lIns="91425" spcFirstLastPara="1" rIns="91425" wrap="square" tIns="45700">
            <a:noAutofit/>
          </a:bodyPr>
          <a:lstStyle/>
          <a:p>
            <a:pPr indent="-411162" lvl="0" marL="547687" marR="0" rtl="0" algn="l">
              <a:lnSpc>
                <a:spcPct val="100000"/>
              </a:lnSpc>
              <a:spcBef>
                <a:spcPts val="0"/>
              </a:spcBef>
              <a:spcAft>
                <a:spcPts val="0"/>
              </a:spcAft>
              <a:buClr>
                <a:srgbClr val="F9F9F9"/>
              </a:buClr>
              <a:buSzPts val="1820"/>
              <a:buFont typeface="Noto Sans Symbols"/>
              <a:buNone/>
            </a:pPr>
            <a:r>
              <a:rPr b="0" i="0" lang="en-US" sz="2800" u="none">
                <a:solidFill>
                  <a:schemeClr val="lt1"/>
                </a:solidFill>
                <a:latin typeface="Book Antiqua"/>
                <a:ea typeface="Book Antiqua"/>
                <a:cs typeface="Book Antiqua"/>
                <a:sym typeface="Book Antiqua"/>
              </a:rPr>
              <a:t>6. Strong emphasis will also be laid on MONITORING AND EVALUATION so that progress in youth interventions will be measured accurately over time.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26"/>
          <p:cNvSpPr txBox="1"/>
          <p:nvPr>
            <p:ph idx="4294967295"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EAD594"/>
              </a:buClr>
              <a:buSzPts val="4100"/>
              <a:buFont typeface="Arial"/>
              <a:buNone/>
            </a:pPr>
            <a:r>
              <a:rPr b="1" i="0" lang="en-US" sz="4100" u="none" cap="none" strike="noStrike">
                <a:solidFill>
                  <a:srgbClr val="EAD594"/>
                </a:solidFill>
                <a:latin typeface="Arial"/>
                <a:ea typeface="Arial"/>
                <a:cs typeface="Arial"/>
                <a:sym typeface="Arial"/>
              </a:rPr>
              <a:t>8. CONCLUSION</a:t>
            </a:r>
            <a:endParaRPr/>
          </a:p>
        </p:txBody>
      </p:sp>
      <p:sp>
        <p:nvSpPr>
          <p:cNvPr id="163" name="Google Shape;163;p26"/>
          <p:cNvSpPr txBox="1"/>
          <p:nvPr>
            <p:ph idx="1" type="body"/>
          </p:nvPr>
        </p:nvSpPr>
        <p:spPr>
          <a:xfrm>
            <a:off x="457200" y="1600200"/>
            <a:ext cx="8229600" cy="4708525"/>
          </a:xfrm>
          <a:prstGeom prst="rect">
            <a:avLst/>
          </a:prstGeom>
          <a:noFill/>
          <a:ln>
            <a:noFill/>
          </a:ln>
        </p:spPr>
        <p:txBody>
          <a:bodyPr anchorCtr="0" anchor="t" bIns="45700" lIns="91425" spcFirstLastPara="1" rIns="91425" wrap="square" tIns="45700">
            <a:noAutofit/>
          </a:bodyPr>
          <a:lstStyle/>
          <a:p>
            <a:pPr indent="-514350" lvl="0" marL="514350" marR="0" rtl="0" algn="l">
              <a:lnSpc>
                <a:spcPct val="100000"/>
              </a:lnSpc>
              <a:spcBef>
                <a:spcPts val="0"/>
              </a:spcBef>
              <a:spcAft>
                <a:spcPts val="0"/>
              </a:spcAft>
              <a:buClr>
                <a:srgbClr val="F9F9F9"/>
              </a:buClr>
              <a:buSzPts val="1820"/>
              <a:buFont typeface="Arial"/>
              <a:buAutoNum type="arabicPeriod"/>
            </a:pPr>
            <a:r>
              <a:rPr b="0" i="0" lang="en-US" sz="2800" u="none">
                <a:solidFill>
                  <a:schemeClr val="lt1"/>
                </a:solidFill>
                <a:latin typeface="Book Antiqua"/>
                <a:ea typeface="Book Antiqua"/>
                <a:cs typeface="Book Antiqua"/>
                <a:sym typeface="Book Antiqua"/>
              </a:rPr>
              <a:t>Result based matrix and cost implications (minimum, better and Ideal results)</a:t>
            </a:r>
            <a:endParaRPr/>
          </a:p>
          <a:p>
            <a:pPr indent="-514350" lvl="0" marL="514350" marR="0" rtl="0" algn="l">
              <a:lnSpc>
                <a:spcPct val="100000"/>
              </a:lnSpc>
              <a:spcBef>
                <a:spcPts val="560"/>
              </a:spcBef>
              <a:spcAft>
                <a:spcPts val="0"/>
              </a:spcAft>
              <a:buClr>
                <a:srgbClr val="F9F9F9"/>
              </a:buClr>
              <a:buSzPts val="1820"/>
              <a:buFont typeface="Arial"/>
              <a:buAutoNum type="alphaLcParenR"/>
            </a:pPr>
            <a:r>
              <a:rPr b="0" i="0" lang="en-US" sz="2800" u="none">
                <a:solidFill>
                  <a:schemeClr val="lt1"/>
                </a:solidFill>
                <a:latin typeface="Book Antiqua"/>
                <a:ea typeface="Book Antiqua"/>
                <a:cs typeface="Book Antiqua"/>
                <a:sym typeface="Book Antiqua"/>
              </a:rPr>
              <a:t>Objective 1 = Pro youth private sector development programme = US $ 50M</a:t>
            </a:r>
            <a:endParaRPr/>
          </a:p>
          <a:p>
            <a:pPr indent="-514350" lvl="0" marL="514350" marR="0" rtl="0" algn="l">
              <a:lnSpc>
                <a:spcPct val="100000"/>
              </a:lnSpc>
              <a:spcBef>
                <a:spcPts val="560"/>
              </a:spcBef>
              <a:spcAft>
                <a:spcPts val="0"/>
              </a:spcAft>
              <a:buClr>
                <a:srgbClr val="F9F9F9"/>
              </a:buClr>
              <a:buSzPts val="1820"/>
              <a:buFont typeface="Noto Sans Symbols"/>
              <a:buNone/>
            </a:pPr>
            <a:r>
              <a:rPr b="0" i="0" lang="en-US" sz="2800" u="none">
                <a:solidFill>
                  <a:schemeClr val="lt1"/>
                </a:solidFill>
                <a:latin typeface="Book Antiqua"/>
                <a:ea typeface="Book Antiqua"/>
                <a:cs typeface="Book Antiqua"/>
                <a:sym typeface="Book Antiqua"/>
              </a:rPr>
              <a:t>b) Objective 2 = Resilient and effective youth serving institutions = US $ 10M</a:t>
            </a:r>
            <a:endParaRPr/>
          </a:p>
          <a:p>
            <a:pPr indent="-514350" lvl="0" marL="514350" marR="0" rtl="0" algn="l">
              <a:lnSpc>
                <a:spcPct val="100000"/>
              </a:lnSpc>
              <a:spcBef>
                <a:spcPts val="560"/>
              </a:spcBef>
              <a:spcAft>
                <a:spcPts val="0"/>
              </a:spcAft>
              <a:buClr>
                <a:srgbClr val="F9F9F9"/>
              </a:buClr>
              <a:buSzPts val="1820"/>
              <a:buFont typeface="Noto Sans Symbols"/>
              <a:buNone/>
            </a:pPr>
            <a:r>
              <a:rPr b="0" i="0" lang="en-US" sz="2800" u="none">
                <a:solidFill>
                  <a:schemeClr val="lt1"/>
                </a:solidFill>
                <a:latin typeface="Book Antiqua"/>
                <a:ea typeface="Book Antiqua"/>
                <a:cs typeface="Book Antiqua"/>
                <a:sym typeface="Book Antiqua"/>
              </a:rPr>
              <a:t>c) Objective 3 = Youth friendly public services = US $ 27M</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27"/>
          <p:cNvSpPr txBox="1"/>
          <p:nvPr>
            <p:ph idx="4294967295"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EAD594"/>
              </a:buClr>
              <a:buSzPts val="4100"/>
              <a:buFont typeface="Arial"/>
              <a:buNone/>
            </a:pPr>
            <a:r>
              <a:rPr b="1" i="0" lang="en-US" sz="4100" u="none" cap="none" strike="noStrike">
                <a:solidFill>
                  <a:srgbClr val="EAD594"/>
                </a:solidFill>
                <a:latin typeface="Arial"/>
                <a:ea typeface="Arial"/>
                <a:cs typeface="Arial"/>
                <a:sym typeface="Arial"/>
              </a:rPr>
              <a:t>9. END</a:t>
            </a:r>
            <a:endParaRPr/>
          </a:p>
        </p:txBody>
      </p:sp>
      <p:sp>
        <p:nvSpPr>
          <p:cNvPr id="169" name="Google Shape;169;p27"/>
          <p:cNvSpPr txBox="1"/>
          <p:nvPr>
            <p:ph idx="1" type="body"/>
          </p:nvPr>
        </p:nvSpPr>
        <p:spPr>
          <a:xfrm>
            <a:off x="457200" y="1600200"/>
            <a:ext cx="8229600" cy="4708525"/>
          </a:xfrm>
          <a:prstGeom prst="rect">
            <a:avLst/>
          </a:prstGeom>
          <a:noFill/>
          <a:ln>
            <a:noFill/>
          </a:ln>
        </p:spPr>
        <p:txBody>
          <a:bodyPr anchorCtr="0" anchor="t" bIns="45700" lIns="91425" spcFirstLastPara="1" rIns="91425" wrap="square" tIns="45700">
            <a:noAutofit/>
          </a:bodyPr>
          <a:lstStyle/>
          <a:p>
            <a:pPr indent="-411162" lvl="0" marL="547687" marR="0" rtl="0" algn="l">
              <a:lnSpc>
                <a:spcPct val="100000"/>
              </a:lnSpc>
              <a:spcBef>
                <a:spcPts val="0"/>
              </a:spcBef>
              <a:spcAft>
                <a:spcPts val="0"/>
              </a:spcAft>
              <a:buClr>
                <a:srgbClr val="F9F9F9"/>
              </a:buClr>
              <a:buSzPts val="1690"/>
              <a:buFont typeface="Noto Sans Symbols"/>
              <a:buNone/>
            </a:pPr>
            <a:r>
              <a:rPr b="0" i="0" lang="en-US" sz="2600" u="none">
                <a:solidFill>
                  <a:schemeClr val="lt1"/>
                </a:solidFill>
                <a:latin typeface="Book Antiqua"/>
                <a:ea typeface="Book Antiqua"/>
                <a:cs typeface="Book Antiqua"/>
                <a:sym typeface="Book Antiqua"/>
              </a:rPr>
              <a:t>THANK YOU FOR YOUR ATTENTION AND MAY </a:t>
            </a:r>
            <a:endParaRPr/>
          </a:p>
          <a:p>
            <a:pPr indent="-411162" lvl="0" marL="547687" marR="0" rtl="0" algn="l">
              <a:lnSpc>
                <a:spcPct val="100000"/>
              </a:lnSpc>
              <a:spcBef>
                <a:spcPts val="520"/>
              </a:spcBef>
              <a:spcAft>
                <a:spcPts val="0"/>
              </a:spcAft>
              <a:buClr>
                <a:srgbClr val="F9F9F9"/>
              </a:buClr>
              <a:buSzPts val="1690"/>
              <a:buFont typeface="Noto Sans Symbols"/>
              <a:buNone/>
            </a:pPr>
            <a:r>
              <a:t/>
            </a:r>
            <a:endParaRPr b="0" i="0" sz="2600" u="none">
              <a:solidFill>
                <a:schemeClr val="lt1"/>
              </a:solidFill>
              <a:latin typeface="Book Antiqua"/>
              <a:ea typeface="Book Antiqua"/>
              <a:cs typeface="Book Antiqua"/>
              <a:sym typeface="Book Antiqua"/>
            </a:endParaRPr>
          </a:p>
          <a:p>
            <a:pPr indent="-411162" lvl="0" marL="547687" marR="0" rtl="0" algn="l">
              <a:lnSpc>
                <a:spcPct val="100000"/>
              </a:lnSpc>
              <a:spcBef>
                <a:spcPts val="520"/>
              </a:spcBef>
              <a:spcAft>
                <a:spcPts val="0"/>
              </a:spcAft>
              <a:buClr>
                <a:srgbClr val="F9F9F9"/>
              </a:buClr>
              <a:buSzPts val="1690"/>
              <a:buFont typeface="Noto Sans Symbols"/>
              <a:buNone/>
            </a:pPr>
            <a:r>
              <a:rPr b="0" i="0" lang="en-US" sz="2600" u="none">
                <a:solidFill>
                  <a:schemeClr val="lt1"/>
                </a:solidFill>
                <a:latin typeface="Book Antiqua"/>
                <a:ea typeface="Book Antiqua"/>
                <a:cs typeface="Book Antiqua"/>
                <a:sym typeface="Book Antiqua"/>
              </a:rPr>
              <a:t>GOD CONTINUE TO GIVE US THE </a:t>
            </a:r>
            <a:endParaRPr/>
          </a:p>
          <a:p>
            <a:pPr indent="-411162" lvl="0" marL="547687" marR="0" rtl="0" algn="l">
              <a:lnSpc>
                <a:spcPct val="100000"/>
              </a:lnSpc>
              <a:spcBef>
                <a:spcPts val="520"/>
              </a:spcBef>
              <a:spcAft>
                <a:spcPts val="0"/>
              </a:spcAft>
              <a:buClr>
                <a:srgbClr val="F9F9F9"/>
              </a:buClr>
              <a:buSzPts val="1690"/>
              <a:buFont typeface="Noto Sans Symbols"/>
              <a:buNone/>
            </a:pPr>
            <a:r>
              <a:t/>
            </a:r>
            <a:endParaRPr b="0" i="0" sz="2600" u="none">
              <a:solidFill>
                <a:schemeClr val="lt1"/>
              </a:solidFill>
              <a:latin typeface="Book Antiqua"/>
              <a:ea typeface="Book Antiqua"/>
              <a:cs typeface="Book Antiqua"/>
              <a:sym typeface="Book Antiqua"/>
            </a:endParaRPr>
          </a:p>
          <a:p>
            <a:pPr indent="-411162" lvl="0" marL="547687" marR="0" rtl="0" algn="l">
              <a:lnSpc>
                <a:spcPct val="100000"/>
              </a:lnSpc>
              <a:spcBef>
                <a:spcPts val="520"/>
              </a:spcBef>
              <a:spcAft>
                <a:spcPts val="0"/>
              </a:spcAft>
              <a:buClr>
                <a:srgbClr val="F9F9F9"/>
              </a:buClr>
              <a:buSzPts val="1690"/>
              <a:buFont typeface="Noto Sans Symbols"/>
              <a:buNone/>
            </a:pPr>
            <a:r>
              <a:rPr b="0" i="0" lang="en-US" sz="2600" u="none">
                <a:solidFill>
                  <a:schemeClr val="lt1"/>
                </a:solidFill>
                <a:latin typeface="Book Antiqua"/>
                <a:ea typeface="Book Antiqua"/>
                <a:cs typeface="Book Antiqua"/>
                <a:sym typeface="Book Antiqua"/>
              </a:rPr>
              <a:t>DETERMINATION AND SUPPORT TO MOVE </a:t>
            </a:r>
            <a:endParaRPr/>
          </a:p>
          <a:p>
            <a:pPr indent="-411162" lvl="0" marL="547687" marR="0" rtl="0" algn="l">
              <a:lnSpc>
                <a:spcPct val="100000"/>
              </a:lnSpc>
              <a:spcBef>
                <a:spcPts val="520"/>
              </a:spcBef>
              <a:spcAft>
                <a:spcPts val="0"/>
              </a:spcAft>
              <a:buClr>
                <a:srgbClr val="F9F9F9"/>
              </a:buClr>
              <a:buSzPts val="1690"/>
              <a:buFont typeface="Noto Sans Symbols"/>
              <a:buNone/>
            </a:pPr>
            <a:r>
              <a:t/>
            </a:r>
            <a:endParaRPr b="0" i="0" sz="2600" u="none">
              <a:solidFill>
                <a:schemeClr val="lt1"/>
              </a:solidFill>
              <a:latin typeface="Book Antiqua"/>
              <a:ea typeface="Book Antiqua"/>
              <a:cs typeface="Book Antiqua"/>
              <a:sym typeface="Book Antiqua"/>
            </a:endParaRPr>
          </a:p>
          <a:p>
            <a:pPr indent="-411162" lvl="0" marL="547687" marR="0" rtl="0" algn="l">
              <a:lnSpc>
                <a:spcPct val="100000"/>
              </a:lnSpc>
              <a:spcBef>
                <a:spcPts val="520"/>
              </a:spcBef>
              <a:spcAft>
                <a:spcPts val="0"/>
              </a:spcAft>
              <a:buClr>
                <a:srgbClr val="F9F9F9"/>
              </a:buClr>
              <a:buSzPts val="1690"/>
              <a:buFont typeface="Noto Sans Symbols"/>
              <a:buNone/>
            </a:pPr>
            <a:r>
              <a:rPr b="0" i="0" lang="en-US" sz="2600" u="none">
                <a:solidFill>
                  <a:schemeClr val="lt1"/>
                </a:solidFill>
                <a:latin typeface="Book Antiqua"/>
                <a:ea typeface="Book Antiqua"/>
                <a:cs typeface="Book Antiqua"/>
                <a:sym typeface="Book Antiqua"/>
              </a:rPr>
              <a:t>THE YOUTH DEVELOPMENT AGENDA </a:t>
            </a:r>
            <a:endParaRPr/>
          </a:p>
          <a:p>
            <a:pPr indent="-411162" lvl="0" marL="547687" marR="0" rtl="0" algn="l">
              <a:lnSpc>
                <a:spcPct val="100000"/>
              </a:lnSpc>
              <a:spcBef>
                <a:spcPts val="520"/>
              </a:spcBef>
              <a:spcAft>
                <a:spcPts val="0"/>
              </a:spcAft>
              <a:buClr>
                <a:srgbClr val="F9F9F9"/>
              </a:buClr>
              <a:buSzPts val="1690"/>
              <a:buFont typeface="Noto Sans Symbols"/>
              <a:buNone/>
            </a:pPr>
            <a:r>
              <a:t/>
            </a:r>
            <a:endParaRPr b="0" i="0" sz="2600" u="none">
              <a:solidFill>
                <a:schemeClr val="lt1"/>
              </a:solidFill>
              <a:latin typeface="Book Antiqua"/>
              <a:ea typeface="Book Antiqua"/>
              <a:cs typeface="Book Antiqua"/>
              <a:sym typeface="Book Antiqua"/>
            </a:endParaRPr>
          </a:p>
          <a:p>
            <a:pPr indent="-411162" lvl="0" marL="547687" marR="0" rtl="0" algn="l">
              <a:lnSpc>
                <a:spcPct val="100000"/>
              </a:lnSpc>
              <a:spcBef>
                <a:spcPts val="520"/>
              </a:spcBef>
              <a:spcAft>
                <a:spcPts val="0"/>
              </a:spcAft>
              <a:buClr>
                <a:srgbClr val="F9F9F9"/>
              </a:buClr>
              <a:buSzPts val="1690"/>
              <a:buFont typeface="Noto Sans Symbols"/>
              <a:buNone/>
            </a:pPr>
            <a:r>
              <a:rPr b="0" i="0" lang="en-US" sz="2600" u="none">
                <a:solidFill>
                  <a:schemeClr val="lt1"/>
                </a:solidFill>
                <a:latin typeface="Book Antiqua"/>
                <a:ea typeface="Book Antiqua"/>
                <a:cs typeface="Book Antiqua"/>
                <a:sym typeface="Book Antiqua"/>
              </a:rPr>
              <a:t>FORWARD. WE HAVE HIS BLESSINGS ALREADY.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15"/>
          <p:cNvSpPr txBox="1"/>
          <p:nvPr>
            <p:ph idx="4294967295"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EAD594"/>
              </a:buClr>
              <a:buSzPts val="4100"/>
              <a:buFont typeface="Arial"/>
              <a:buNone/>
            </a:pPr>
            <a:r>
              <a:rPr b="1" i="0" lang="en-US" sz="4100" u="none" cap="none" strike="noStrike">
                <a:solidFill>
                  <a:srgbClr val="EAD594"/>
                </a:solidFill>
                <a:latin typeface="Arial"/>
                <a:ea typeface="Arial"/>
                <a:cs typeface="Arial"/>
                <a:sym typeface="Arial"/>
              </a:rPr>
              <a:t>PLAN OF PRESENTATION</a:t>
            </a:r>
            <a:endParaRPr/>
          </a:p>
        </p:txBody>
      </p:sp>
      <p:sp>
        <p:nvSpPr>
          <p:cNvPr id="97" name="Google Shape;97;p15"/>
          <p:cNvSpPr txBox="1"/>
          <p:nvPr>
            <p:ph idx="1" type="body"/>
          </p:nvPr>
        </p:nvSpPr>
        <p:spPr>
          <a:xfrm>
            <a:off x="457200" y="1600200"/>
            <a:ext cx="8229600" cy="4708525"/>
          </a:xfrm>
          <a:prstGeom prst="rect">
            <a:avLst/>
          </a:prstGeom>
          <a:noFill/>
          <a:ln>
            <a:noFill/>
          </a:ln>
        </p:spPr>
        <p:txBody>
          <a:bodyPr anchorCtr="0" anchor="t" bIns="45700" lIns="91425" spcFirstLastPara="1" rIns="91425" wrap="square" tIns="45700">
            <a:noAutofit/>
          </a:bodyPr>
          <a:lstStyle/>
          <a:p>
            <a:pPr indent="-411162" lvl="0" marL="547687" marR="0" rtl="0" algn="l">
              <a:lnSpc>
                <a:spcPct val="100000"/>
              </a:lnSpc>
              <a:spcBef>
                <a:spcPts val="0"/>
              </a:spcBef>
              <a:spcAft>
                <a:spcPts val="0"/>
              </a:spcAft>
              <a:buClr>
                <a:srgbClr val="F9F9F9"/>
              </a:buClr>
              <a:buSzPts val="1820"/>
              <a:buFont typeface="Noto Sans Symbols"/>
              <a:buChar char="▣"/>
            </a:pPr>
            <a:r>
              <a:rPr b="0" i="0" lang="en-US" sz="2800" u="none" cap="none" strike="noStrike">
                <a:solidFill>
                  <a:schemeClr val="lt1"/>
                </a:solidFill>
                <a:latin typeface="Book Antiqua"/>
                <a:ea typeface="Book Antiqua"/>
                <a:cs typeface="Book Antiqua"/>
                <a:sym typeface="Book Antiqua"/>
              </a:rPr>
              <a:t>INTRODUCTION</a:t>
            </a:r>
            <a:endParaRPr/>
          </a:p>
          <a:p>
            <a:pPr indent="-411162" lvl="0" marL="547687" marR="0" rtl="0" algn="l">
              <a:lnSpc>
                <a:spcPct val="100000"/>
              </a:lnSpc>
              <a:spcBef>
                <a:spcPts val="560"/>
              </a:spcBef>
              <a:spcAft>
                <a:spcPts val="0"/>
              </a:spcAft>
              <a:buClr>
                <a:srgbClr val="F9F9F9"/>
              </a:buClr>
              <a:buSzPts val="1820"/>
              <a:buFont typeface="Noto Sans Symbols"/>
              <a:buChar char="▣"/>
            </a:pPr>
            <a:r>
              <a:rPr b="0" i="0" lang="en-US" sz="2800" u="none" cap="none" strike="noStrike">
                <a:solidFill>
                  <a:schemeClr val="lt1"/>
                </a:solidFill>
                <a:latin typeface="Book Antiqua"/>
                <a:ea typeface="Book Antiqua"/>
                <a:cs typeface="Book Antiqua"/>
                <a:sym typeface="Book Antiqua"/>
              </a:rPr>
              <a:t>OBJECTIVE</a:t>
            </a:r>
            <a:endParaRPr/>
          </a:p>
          <a:p>
            <a:pPr indent="-411162" lvl="0" marL="547687" marR="0" rtl="0" algn="l">
              <a:lnSpc>
                <a:spcPct val="100000"/>
              </a:lnSpc>
              <a:spcBef>
                <a:spcPts val="560"/>
              </a:spcBef>
              <a:spcAft>
                <a:spcPts val="0"/>
              </a:spcAft>
              <a:buClr>
                <a:srgbClr val="F9F9F9"/>
              </a:buClr>
              <a:buSzPts val="1820"/>
              <a:buFont typeface="Noto Sans Symbols"/>
              <a:buChar char="▣"/>
            </a:pPr>
            <a:r>
              <a:rPr b="0" i="0" lang="en-US" sz="2800" u="none" cap="none" strike="noStrike">
                <a:solidFill>
                  <a:schemeClr val="lt1"/>
                </a:solidFill>
                <a:latin typeface="Book Antiqua"/>
                <a:ea typeface="Book Antiqua"/>
                <a:cs typeface="Book Antiqua"/>
                <a:sym typeface="Book Antiqua"/>
              </a:rPr>
              <a:t>METHODOLOGY</a:t>
            </a:r>
            <a:endParaRPr/>
          </a:p>
          <a:p>
            <a:pPr indent="-411162" lvl="0" marL="547687" marR="0" rtl="0" algn="l">
              <a:lnSpc>
                <a:spcPct val="100000"/>
              </a:lnSpc>
              <a:spcBef>
                <a:spcPts val="560"/>
              </a:spcBef>
              <a:spcAft>
                <a:spcPts val="0"/>
              </a:spcAft>
              <a:buClr>
                <a:srgbClr val="F9F9F9"/>
              </a:buClr>
              <a:buSzPts val="1820"/>
              <a:buFont typeface="Noto Sans Symbols"/>
              <a:buChar char="▣"/>
            </a:pPr>
            <a:r>
              <a:rPr b="0" i="0" lang="en-US" sz="2800" u="none" cap="none" strike="noStrike">
                <a:solidFill>
                  <a:schemeClr val="lt1"/>
                </a:solidFill>
                <a:latin typeface="Book Antiqua"/>
                <a:ea typeface="Book Antiqua"/>
                <a:cs typeface="Book Antiqua"/>
                <a:sym typeface="Book Antiqua"/>
              </a:rPr>
              <a:t>POLICY FRAMEWORK</a:t>
            </a:r>
            <a:endParaRPr/>
          </a:p>
          <a:p>
            <a:pPr indent="-411162" lvl="0" marL="547687" marR="0" rtl="0" algn="l">
              <a:lnSpc>
                <a:spcPct val="100000"/>
              </a:lnSpc>
              <a:spcBef>
                <a:spcPts val="560"/>
              </a:spcBef>
              <a:spcAft>
                <a:spcPts val="0"/>
              </a:spcAft>
              <a:buClr>
                <a:srgbClr val="F9F9F9"/>
              </a:buClr>
              <a:buSzPts val="1820"/>
              <a:buFont typeface="Noto Sans Symbols"/>
              <a:buChar char="▣"/>
            </a:pPr>
            <a:r>
              <a:rPr b="0" i="0" lang="en-US" sz="2800" u="none" cap="none" strike="noStrike">
                <a:solidFill>
                  <a:schemeClr val="lt1"/>
                </a:solidFill>
                <a:latin typeface="Book Antiqua"/>
                <a:ea typeface="Book Antiqua"/>
                <a:cs typeface="Book Antiqua"/>
                <a:sym typeface="Book Antiqua"/>
              </a:rPr>
              <a:t>PROGRAMME STRATEGY</a:t>
            </a:r>
            <a:endParaRPr/>
          </a:p>
          <a:p>
            <a:pPr indent="-411162" lvl="0" marL="547687" marR="0" rtl="0" algn="l">
              <a:lnSpc>
                <a:spcPct val="100000"/>
              </a:lnSpc>
              <a:spcBef>
                <a:spcPts val="560"/>
              </a:spcBef>
              <a:spcAft>
                <a:spcPts val="0"/>
              </a:spcAft>
              <a:buClr>
                <a:srgbClr val="F9F9F9"/>
              </a:buClr>
              <a:buSzPts val="1820"/>
              <a:buFont typeface="Noto Sans Symbols"/>
              <a:buChar char="▣"/>
            </a:pPr>
            <a:r>
              <a:rPr b="0" i="0" lang="en-US" sz="2800" u="none" cap="none" strike="noStrike">
                <a:solidFill>
                  <a:schemeClr val="lt1"/>
                </a:solidFill>
                <a:latin typeface="Book Antiqua"/>
                <a:ea typeface="Book Antiqua"/>
                <a:cs typeface="Book Antiqua"/>
                <a:sym typeface="Book Antiqua"/>
              </a:rPr>
              <a:t>IMPLEMENTATION MECHANISM</a:t>
            </a:r>
            <a:endParaRPr/>
          </a:p>
          <a:p>
            <a:pPr indent="-295910" lvl="0" marL="548640" marR="0" rtl="0" algn="l">
              <a:spcBef>
                <a:spcPts val="560"/>
              </a:spcBef>
              <a:spcAft>
                <a:spcPts val="0"/>
              </a:spcAft>
              <a:buClr>
                <a:srgbClr val="F9F9F9"/>
              </a:buClr>
              <a:buSzPts val="1820"/>
              <a:buFont typeface="Noto Sans Symbols"/>
              <a:buNone/>
            </a:pPr>
            <a:r>
              <a:t/>
            </a:r>
            <a:endParaRPr b="0" i="0" sz="2800" u="none">
              <a:solidFill>
                <a:schemeClr val="lt1"/>
              </a:solidFill>
              <a:latin typeface="Book Antiqua"/>
              <a:ea typeface="Book Antiqua"/>
              <a:cs typeface="Book Antiqua"/>
              <a:sym typeface="Book Antiqua"/>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16"/>
          <p:cNvSpPr txBox="1"/>
          <p:nvPr>
            <p:ph idx="4294967295"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EAD594"/>
              </a:buClr>
              <a:buSzPts val="4100"/>
              <a:buFont typeface="Arial"/>
              <a:buNone/>
            </a:pPr>
            <a:r>
              <a:rPr b="1" i="0" lang="en-US" sz="4100" u="none" cap="none" strike="noStrike">
                <a:solidFill>
                  <a:srgbClr val="EAD594"/>
                </a:solidFill>
                <a:latin typeface="Arial"/>
                <a:ea typeface="Arial"/>
                <a:cs typeface="Arial"/>
                <a:sym typeface="Arial"/>
              </a:rPr>
              <a:t>INTRODUCTION</a:t>
            </a:r>
            <a:endParaRPr/>
          </a:p>
        </p:txBody>
      </p:sp>
      <p:sp>
        <p:nvSpPr>
          <p:cNvPr id="103" name="Google Shape;103;p16"/>
          <p:cNvSpPr txBox="1"/>
          <p:nvPr>
            <p:ph idx="1" type="body"/>
          </p:nvPr>
        </p:nvSpPr>
        <p:spPr>
          <a:xfrm>
            <a:off x="457200" y="1600200"/>
            <a:ext cx="8229600" cy="4708525"/>
          </a:xfrm>
          <a:prstGeom prst="rect">
            <a:avLst/>
          </a:prstGeom>
          <a:noFill/>
          <a:ln>
            <a:noFill/>
          </a:ln>
        </p:spPr>
        <p:txBody>
          <a:bodyPr anchorCtr="0" anchor="t" bIns="45700" lIns="91425" spcFirstLastPara="1" rIns="91425" wrap="square" tIns="45700">
            <a:noAutofit/>
          </a:bodyPr>
          <a:lstStyle/>
          <a:p>
            <a:pPr indent="-411162" lvl="0" marL="547687" marR="0" rtl="0" algn="l">
              <a:lnSpc>
                <a:spcPct val="100000"/>
              </a:lnSpc>
              <a:spcBef>
                <a:spcPts val="0"/>
              </a:spcBef>
              <a:spcAft>
                <a:spcPts val="0"/>
              </a:spcAft>
              <a:buClr>
                <a:srgbClr val="F9F9F9"/>
              </a:buClr>
              <a:buSzPts val="1820"/>
              <a:buFont typeface="Noto Sans Symbols"/>
              <a:buNone/>
            </a:pPr>
            <a:r>
              <a:rPr b="0" i="0" lang="en-US" sz="2800" u="none">
                <a:solidFill>
                  <a:schemeClr val="lt1"/>
                </a:solidFill>
                <a:latin typeface="Book Antiqua"/>
                <a:ea typeface="Book Antiqua"/>
                <a:cs typeface="Book Antiqua"/>
                <a:sym typeface="Book Antiqua"/>
              </a:rPr>
              <a:t>    1. Situation of young people = 34% of the estimated  population, mostly illiterate, unemployed (60%under employed), drivers of change, etc</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17"/>
          <p:cNvSpPr txBox="1"/>
          <p:nvPr>
            <p:ph idx="4294967295"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EAD594"/>
              </a:buClr>
              <a:buSzPts val="4100"/>
              <a:buFont typeface="Arial"/>
              <a:buNone/>
            </a:pPr>
            <a:r>
              <a:rPr b="1" i="0" lang="en-US" sz="4100" u="none" cap="none" strike="noStrike">
                <a:solidFill>
                  <a:srgbClr val="EAD594"/>
                </a:solidFill>
                <a:latin typeface="Arial"/>
                <a:ea typeface="Arial"/>
                <a:cs typeface="Arial"/>
                <a:sym typeface="Arial"/>
              </a:rPr>
              <a:t>INTRODUCTION CONTINUES</a:t>
            </a:r>
            <a:endParaRPr/>
          </a:p>
        </p:txBody>
      </p:sp>
      <p:sp>
        <p:nvSpPr>
          <p:cNvPr id="109" name="Google Shape;109;p17"/>
          <p:cNvSpPr txBox="1"/>
          <p:nvPr>
            <p:ph idx="1" type="body"/>
          </p:nvPr>
        </p:nvSpPr>
        <p:spPr>
          <a:xfrm>
            <a:off x="457200" y="1600200"/>
            <a:ext cx="8229600" cy="4708525"/>
          </a:xfrm>
          <a:prstGeom prst="rect">
            <a:avLst/>
          </a:prstGeom>
          <a:noFill/>
          <a:ln>
            <a:noFill/>
          </a:ln>
        </p:spPr>
        <p:txBody>
          <a:bodyPr anchorCtr="0" anchor="t" bIns="45700" lIns="91425" spcFirstLastPara="1" rIns="91425" wrap="square" tIns="45700">
            <a:noAutofit/>
          </a:bodyPr>
          <a:lstStyle/>
          <a:p>
            <a:pPr indent="-411162" lvl="0" marL="547687" marR="0" rtl="0" algn="l">
              <a:lnSpc>
                <a:spcPct val="100000"/>
              </a:lnSpc>
              <a:spcBef>
                <a:spcPts val="0"/>
              </a:spcBef>
              <a:spcAft>
                <a:spcPts val="0"/>
              </a:spcAft>
              <a:buClr>
                <a:srgbClr val="F9F9F9"/>
              </a:buClr>
              <a:buSzPts val="1820"/>
              <a:buFont typeface="Noto Sans Symbols"/>
              <a:buNone/>
            </a:pPr>
            <a:r>
              <a:rPr b="0" i="0" lang="en-US" sz="2800" u="none">
                <a:solidFill>
                  <a:schemeClr val="lt1"/>
                </a:solidFill>
                <a:latin typeface="Book Antiqua"/>
                <a:ea typeface="Book Antiqua"/>
                <a:cs typeface="Book Antiqua"/>
                <a:sym typeface="Book Antiqua"/>
              </a:rPr>
              <a:t>2. Young people main challenges = under representation in positions of  decisions making, low self esteem/confidence and lack of trust, difficulty to access education, difficulty to access basic needs, unhealthy behaviours, etc</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18"/>
          <p:cNvSpPr txBox="1"/>
          <p:nvPr>
            <p:ph idx="4294967295"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EAD594"/>
              </a:buClr>
              <a:buSzPts val="4100"/>
              <a:buFont typeface="Arial"/>
              <a:buNone/>
            </a:pPr>
            <a:r>
              <a:rPr b="1" i="0" lang="en-US" sz="4100" u="none" cap="none" strike="noStrike">
                <a:solidFill>
                  <a:srgbClr val="EAD594"/>
                </a:solidFill>
                <a:latin typeface="Arial"/>
                <a:ea typeface="Arial"/>
                <a:cs typeface="Arial"/>
                <a:sym typeface="Arial"/>
              </a:rPr>
              <a:t>2. OBJECTIVE</a:t>
            </a:r>
            <a:endParaRPr/>
          </a:p>
        </p:txBody>
      </p:sp>
      <p:sp>
        <p:nvSpPr>
          <p:cNvPr id="115" name="Google Shape;115;p18"/>
          <p:cNvSpPr txBox="1"/>
          <p:nvPr>
            <p:ph idx="1" type="body"/>
          </p:nvPr>
        </p:nvSpPr>
        <p:spPr>
          <a:xfrm>
            <a:off x="457200" y="1600200"/>
            <a:ext cx="8229600" cy="4708525"/>
          </a:xfrm>
          <a:prstGeom prst="rect">
            <a:avLst/>
          </a:prstGeom>
          <a:noFill/>
          <a:ln>
            <a:noFill/>
          </a:ln>
        </p:spPr>
        <p:txBody>
          <a:bodyPr anchorCtr="0" anchor="t" bIns="45700" lIns="91425" spcFirstLastPara="1" rIns="91425" wrap="square" tIns="45700">
            <a:noAutofit/>
          </a:bodyPr>
          <a:lstStyle/>
          <a:p>
            <a:pPr indent="-411162" lvl="0" marL="547687" marR="0" rtl="0" algn="l">
              <a:lnSpc>
                <a:spcPct val="100000"/>
              </a:lnSpc>
              <a:spcBef>
                <a:spcPts val="0"/>
              </a:spcBef>
              <a:spcAft>
                <a:spcPts val="0"/>
              </a:spcAft>
              <a:buClr>
                <a:srgbClr val="F9F9F9"/>
              </a:buClr>
              <a:buSzPts val="1820"/>
              <a:buFont typeface="Noto Sans Symbols"/>
              <a:buChar char="▣"/>
            </a:pPr>
            <a:r>
              <a:rPr b="0" i="0" lang="en-US" sz="2800" u="none">
                <a:solidFill>
                  <a:schemeClr val="lt1"/>
                </a:solidFill>
                <a:latin typeface="Book Antiqua"/>
                <a:ea typeface="Book Antiqua"/>
                <a:cs typeface="Book Antiqua"/>
                <a:sym typeface="Book Antiqua"/>
              </a:rPr>
              <a:t>Commissioned by the UNDP Sierra Leone, this document is intended to be the formal implementation tool of the youth development and empowerment agenda nationwide as articulated in the country’s poverty reduction strategy paper of 2013 to 2018 (agenda for prosperity) – and championed by MOYA and NAYCOM</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19"/>
          <p:cNvSpPr txBox="1"/>
          <p:nvPr>
            <p:ph idx="4294967295"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EAD594"/>
              </a:buClr>
              <a:buSzPts val="4100"/>
              <a:buFont typeface="Arial"/>
              <a:buNone/>
            </a:pPr>
            <a:r>
              <a:rPr b="1" i="0" lang="en-US" sz="4100" u="none" cap="none" strike="noStrike">
                <a:solidFill>
                  <a:srgbClr val="EAD594"/>
                </a:solidFill>
                <a:latin typeface="Arial"/>
                <a:ea typeface="Arial"/>
                <a:cs typeface="Arial"/>
                <a:sym typeface="Arial"/>
              </a:rPr>
              <a:t>3. METHODOLOGY</a:t>
            </a:r>
            <a:endParaRPr/>
          </a:p>
        </p:txBody>
      </p:sp>
      <p:sp>
        <p:nvSpPr>
          <p:cNvPr id="121" name="Google Shape;121;p19"/>
          <p:cNvSpPr txBox="1"/>
          <p:nvPr>
            <p:ph idx="1" type="body"/>
          </p:nvPr>
        </p:nvSpPr>
        <p:spPr>
          <a:xfrm>
            <a:off x="457200" y="1600200"/>
            <a:ext cx="8229600" cy="4708525"/>
          </a:xfrm>
          <a:prstGeom prst="rect">
            <a:avLst/>
          </a:prstGeom>
          <a:noFill/>
          <a:ln>
            <a:noFill/>
          </a:ln>
        </p:spPr>
        <p:txBody>
          <a:bodyPr anchorCtr="0" anchor="t" bIns="45700" lIns="91425" spcFirstLastPara="1" rIns="91425" wrap="square" tIns="45700">
            <a:noAutofit/>
          </a:bodyPr>
          <a:lstStyle/>
          <a:p>
            <a:pPr indent="-411162" lvl="0" marL="547687" marR="0" rtl="0" algn="l">
              <a:lnSpc>
                <a:spcPct val="100000"/>
              </a:lnSpc>
              <a:spcBef>
                <a:spcPts val="0"/>
              </a:spcBef>
              <a:spcAft>
                <a:spcPts val="0"/>
              </a:spcAft>
              <a:buClr>
                <a:srgbClr val="F9F9F9"/>
              </a:buClr>
              <a:buSzPts val="1820"/>
              <a:buFont typeface="Noto Sans Symbols"/>
              <a:buNone/>
            </a:pPr>
            <a:r>
              <a:rPr b="0" i="0" lang="en-US" sz="2800" u="none">
                <a:solidFill>
                  <a:schemeClr val="lt1"/>
                </a:solidFill>
                <a:latin typeface="Book Antiqua"/>
                <a:ea typeface="Book Antiqua"/>
                <a:cs typeface="Book Antiqua"/>
                <a:sym typeface="Book Antiqua"/>
              </a:rPr>
              <a:t>1. Nationwide FGDs</a:t>
            </a:r>
            <a:endParaRPr/>
          </a:p>
          <a:p>
            <a:pPr indent="-411162" lvl="0" marL="547687" marR="0" rtl="0" algn="l">
              <a:lnSpc>
                <a:spcPct val="100000"/>
              </a:lnSpc>
              <a:spcBef>
                <a:spcPts val="560"/>
              </a:spcBef>
              <a:spcAft>
                <a:spcPts val="0"/>
              </a:spcAft>
              <a:buClr>
                <a:srgbClr val="F9F9F9"/>
              </a:buClr>
              <a:buSzPts val="1820"/>
              <a:buFont typeface="Noto Sans Symbols"/>
              <a:buNone/>
            </a:pPr>
            <a:r>
              <a:rPr b="0" i="0" lang="en-US" sz="2800" u="none">
                <a:solidFill>
                  <a:schemeClr val="lt1"/>
                </a:solidFill>
                <a:latin typeface="Book Antiqua"/>
                <a:ea typeface="Book Antiqua"/>
                <a:cs typeface="Book Antiqua"/>
                <a:sym typeface="Book Antiqua"/>
              </a:rPr>
              <a:t>2. Consultations with relevant MDAs in particular MOYA, NAYCOM and NGOs</a:t>
            </a:r>
            <a:endParaRPr/>
          </a:p>
          <a:p>
            <a:pPr indent="-411162" lvl="0" marL="547687" marR="0" rtl="0" algn="l">
              <a:lnSpc>
                <a:spcPct val="100000"/>
              </a:lnSpc>
              <a:spcBef>
                <a:spcPts val="560"/>
              </a:spcBef>
              <a:spcAft>
                <a:spcPts val="0"/>
              </a:spcAft>
              <a:buClr>
                <a:srgbClr val="F9F9F9"/>
              </a:buClr>
              <a:buSzPts val="1820"/>
              <a:buFont typeface="Noto Sans Symbols"/>
              <a:buNone/>
            </a:pPr>
            <a:r>
              <a:rPr b="0" i="0" lang="en-US" sz="2800" u="none">
                <a:solidFill>
                  <a:schemeClr val="lt1"/>
                </a:solidFill>
                <a:latin typeface="Book Antiqua"/>
                <a:ea typeface="Book Antiqua"/>
                <a:cs typeface="Book Antiqua"/>
                <a:sym typeface="Book Antiqua"/>
              </a:rPr>
              <a:t>3. Consultations with relevant UN agencies</a:t>
            </a:r>
            <a:endParaRPr/>
          </a:p>
          <a:p>
            <a:pPr indent="-411162" lvl="0" marL="547687" marR="0" rtl="0" algn="l">
              <a:lnSpc>
                <a:spcPct val="100000"/>
              </a:lnSpc>
              <a:spcBef>
                <a:spcPts val="560"/>
              </a:spcBef>
              <a:spcAft>
                <a:spcPts val="0"/>
              </a:spcAft>
              <a:buClr>
                <a:srgbClr val="F9F9F9"/>
              </a:buClr>
              <a:buSzPts val="1820"/>
              <a:buFont typeface="Noto Sans Symbols"/>
              <a:buNone/>
            </a:pPr>
            <a:r>
              <a:rPr b="0" i="0" lang="en-US" sz="2800" u="none">
                <a:solidFill>
                  <a:schemeClr val="lt1"/>
                </a:solidFill>
                <a:latin typeface="Book Antiqua"/>
                <a:ea typeface="Book Antiqua"/>
                <a:cs typeface="Book Antiqua"/>
                <a:sym typeface="Book Antiqua"/>
              </a:rPr>
              <a:t>4. Interviews</a:t>
            </a:r>
            <a:endParaRPr/>
          </a:p>
          <a:p>
            <a:pPr indent="-411162" lvl="0" marL="547687" marR="0" rtl="0" algn="l">
              <a:lnSpc>
                <a:spcPct val="100000"/>
              </a:lnSpc>
              <a:spcBef>
                <a:spcPts val="560"/>
              </a:spcBef>
              <a:spcAft>
                <a:spcPts val="0"/>
              </a:spcAft>
              <a:buClr>
                <a:srgbClr val="F9F9F9"/>
              </a:buClr>
              <a:buSzPts val="1820"/>
              <a:buFont typeface="Noto Sans Symbols"/>
              <a:buNone/>
            </a:pPr>
            <a:r>
              <a:rPr b="0" i="0" lang="en-US" sz="2800" u="none">
                <a:solidFill>
                  <a:schemeClr val="lt1"/>
                </a:solidFill>
                <a:latin typeface="Book Antiqua"/>
                <a:ea typeface="Book Antiqua"/>
                <a:cs typeface="Book Antiqua"/>
                <a:sym typeface="Book Antiqua"/>
              </a:rPr>
              <a:t>5. Visits to youth centres</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20"/>
          <p:cNvSpPr txBox="1"/>
          <p:nvPr>
            <p:ph idx="4294967295"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EAD594"/>
              </a:buClr>
              <a:buSzPts val="4100"/>
              <a:buFont typeface="Arial"/>
              <a:buNone/>
            </a:pPr>
            <a:r>
              <a:rPr b="1" i="0" lang="en-US" sz="4100" u="none" cap="none" strike="noStrike">
                <a:solidFill>
                  <a:srgbClr val="EAD594"/>
                </a:solidFill>
                <a:latin typeface="Arial"/>
                <a:ea typeface="Arial"/>
                <a:cs typeface="Arial"/>
                <a:sym typeface="Arial"/>
              </a:rPr>
              <a:t>4. POLICY FRAMEWORK</a:t>
            </a:r>
            <a:endParaRPr/>
          </a:p>
        </p:txBody>
      </p:sp>
      <p:sp>
        <p:nvSpPr>
          <p:cNvPr id="127" name="Google Shape;127;p20"/>
          <p:cNvSpPr txBox="1"/>
          <p:nvPr>
            <p:ph idx="1" type="body"/>
          </p:nvPr>
        </p:nvSpPr>
        <p:spPr>
          <a:xfrm>
            <a:off x="457200" y="1600200"/>
            <a:ext cx="8229600" cy="4708525"/>
          </a:xfrm>
          <a:prstGeom prst="rect">
            <a:avLst/>
          </a:prstGeom>
          <a:noFill/>
          <a:ln>
            <a:noFill/>
          </a:ln>
        </p:spPr>
        <p:txBody>
          <a:bodyPr anchorCtr="0" anchor="t" bIns="45700" lIns="91425" spcFirstLastPara="1" rIns="91425" wrap="square" tIns="45700">
            <a:noAutofit/>
          </a:bodyPr>
          <a:lstStyle/>
          <a:p>
            <a:pPr indent="-514350" lvl="0" marL="514350" marR="0" rtl="0" algn="l">
              <a:lnSpc>
                <a:spcPct val="100000"/>
              </a:lnSpc>
              <a:spcBef>
                <a:spcPts val="0"/>
              </a:spcBef>
              <a:spcAft>
                <a:spcPts val="0"/>
              </a:spcAft>
              <a:buClr>
                <a:srgbClr val="F9F9F9"/>
              </a:buClr>
              <a:buSzPts val="1820"/>
              <a:buFont typeface="Arial"/>
              <a:buAutoNum type="arabicPeriod"/>
            </a:pPr>
            <a:r>
              <a:rPr b="0" i="0" lang="en-US" sz="2800" u="none">
                <a:solidFill>
                  <a:schemeClr val="lt1"/>
                </a:solidFill>
                <a:latin typeface="Book Antiqua"/>
                <a:ea typeface="Book Antiqua"/>
                <a:cs typeface="Book Antiqua"/>
                <a:sym typeface="Book Antiqua"/>
              </a:rPr>
              <a:t>Agenda for prosperity</a:t>
            </a:r>
            <a:endParaRPr/>
          </a:p>
          <a:p>
            <a:pPr indent="-514350" lvl="0" marL="514350" marR="0" rtl="0" algn="l">
              <a:lnSpc>
                <a:spcPct val="100000"/>
              </a:lnSpc>
              <a:spcBef>
                <a:spcPts val="560"/>
              </a:spcBef>
              <a:spcAft>
                <a:spcPts val="0"/>
              </a:spcAft>
              <a:buClr>
                <a:srgbClr val="F9F9F9"/>
              </a:buClr>
              <a:buSzPts val="1820"/>
              <a:buFont typeface="Noto Sans Symbols"/>
              <a:buNone/>
            </a:pPr>
            <a:r>
              <a:rPr b="0" i="0" lang="en-US" sz="2800" u="none">
                <a:solidFill>
                  <a:schemeClr val="lt1"/>
                </a:solidFill>
                <a:latin typeface="Book Antiqua"/>
                <a:ea typeface="Book Antiqua"/>
                <a:cs typeface="Book Antiqua"/>
                <a:sym typeface="Book Antiqua"/>
              </a:rPr>
              <a:t>2. National Youth policy</a:t>
            </a:r>
            <a:endParaRPr/>
          </a:p>
          <a:p>
            <a:pPr indent="-514350" lvl="0" marL="514350" marR="0" rtl="0" algn="l">
              <a:lnSpc>
                <a:spcPct val="100000"/>
              </a:lnSpc>
              <a:spcBef>
                <a:spcPts val="560"/>
              </a:spcBef>
              <a:spcAft>
                <a:spcPts val="0"/>
              </a:spcAft>
              <a:buClr>
                <a:srgbClr val="F9F9F9"/>
              </a:buClr>
              <a:buSzPts val="1820"/>
              <a:buFont typeface="Noto Sans Symbols"/>
              <a:buNone/>
            </a:pPr>
            <a:r>
              <a:rPr b="0" i="0" lang="en-US" sz="2800" u="none">
                <a:solidFill>
                  <a:schemeClr val="lt1"/>
                </a:solidFill>
                <a:latin typeface="Book Antiqua"/>
                <a:ea typeface="Book Antiqua"/>
                <a:cs typeface="Book Antiqua"/>
                <a:sym typeface="Book Antiqua"/>
              </a:rPr>
              <a:t>3. African Youth Charter</a:t>
            </a:r>
            <a:endParaRPr/>
          </a:p>
          <a:p>
            <a:pPr indent="-514350" lvl="0" marL="514350" marR="0" rtl="0" algn="l">
              <a:lnSpc>
                <a:spcPct val="100000"/>
              </a:lnSpc>
              <a:spcBef>
                <a:spcPts val="560"/>
              </a:spcBef>
              <a:spcAft>
                <a:spcPts val="0"/>
              </a:spcAft>
              <a:buClr>
                <a:srgbClr val="F9F9F9"/>
              </a:buClr>
              <a:buSzPts val="1820"/>
              <a:buFont typeface="Noto Sans Symbols"/>
              <a:buNone/>
            </a:pPr>
            <a:r>
              <a:rPr b="0" i="0" lang="en-US" sz="2800" u="none">
                <a:solidFill>
                  <a:schemeClr val="lt1"/>
                </a:solidFill>
                <a:latin typeface="Book Antiqua"/>
                <a:ea typeface="Book Antiqua"/>
                <a:cs typeface="Book Antiqua"/>
                <a:sym typeface="Book Antiqua"/>
              </a:rPr>
              <a:t>4. Other policy frameworks – MLSS strategic plan 2009-2014, </a:t>
            </a:r>
            <a:endParaRPr/>
          </a:p>
          <a:p>
            <a:pPr indent="-295910" lvl="0" marL="548640" marR="0" rtl="0" algn="l">
              <a:spcBef>
                <a:spcPts val="560"/>
              </a:spcBef>
              <a:spcAft>
                <a:spcPts val="0"/>
              </a:spcAft>
              <a:buClr>
                <a:srgbClr val="F9F9F9"/>
              </a:buClr>
              <a:buSzPts val="1820"/>
              <a:buFont typeface="Noto Sans Symbols"/>
              <a:buNone/>
            </a:pPr>
            <a:r>
              <a:t/>
            </a:r>
            <a:endParaRPr b="0" i="0" sz="2800" u="none">
              <a:solidFill>
                <a:schemeClr val="lt1"/>
              </a:solidFill>
              <a:latin typeface="Book Antiqua"/>
              <a:ea typeface="Book Antiqua"/>
              <a:cs typeface="Book Antiqua"/>
              <a:sym typeface="Book Antiqua"/>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21"/>
          <p:cNvSpPr txBox="1"/>
          <p:nvPr>
            <p:ph idx="4294967295"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EAD594"/>
              </a:buClr>
              <a:buSzPts val="4100"/>
              <a:buFont typeface="Arial"/>
              <a:buNone/>
            </a:pPr>
            <a:r>
              <a:rPr b="1" i="0" lang="en-US" sz="4100" u="none" cap="none" strike="noStrike">
                <a:solidFill>
                  <a:srgbClr val="EAD594"/>
                </a:solidFill>
                <a:latin typeface="Arial"/>
                <a:ea typeface="Arial"/>
                <a:cs typeface="Arial"/>
                <a:sym typeface="Arial"/>
              </a:rPr>
              <a:t>5. STRATEGY</a:t>
            </a:r>
            <a:endParaRPr/>
          </a:p>
        </p:txBody>
      </p:sp>
      <p:sp>
        <p:nvSpPr>
          <p:cNvPr id="133" name="Google Shape;133;p21"/>
          <p:cNvSpPr txBox="1"/>
          <p:nvPr>
            <p:ph idx="1" type="body"/>
          </p:nvPr>
        </p:nvSpPr>
        <p:spPr>
          <a:xfrm>
            <a:off x="457200" y="1600200"/>
            <a:ext cx="8229600" cy="4708525"/>
          </a:xfrm>
          <a:prstGeom prst="rect">
            <a:avLst/>
          </a:prstGeom>
          <a:noFill/>
          <a:ln>
            <a:noFill/>
          </a:ln>
        </p:spPr>
        <p:txBody>
          <a:bodyPr anchorCtr="0" anchor="t" bIns="45700" lIns="91425" spcFirstLastPara="1" rIns="91425" wrap="square" tIns="45700">
            <a:noAutofit/>
          </a:bodyPr>
          <a:lstStyle/>
          <a:p>
            <a:pPr indent="-411162" lvl="0" marL="547687" marR="0" rtl="0" algn="l">
              <a:lnSpc>
                <a:spcPct val="100000"/>
              </a:lnSpc>
              <a:spcBef>
                <a:spcPts val="0"/>
              </a:spcBef>
              <a:spcAft>
                <a:spcPts val="0"/>
              </a:spcAft>
              <a:buClr>
                <a:srgbClr val="F9F9F9"/>
              </a:buClr>
              <a:buSzPts val="1820"/>
              <a:buFont typeface="Noto Sans Symbols"/>
              <a:buChar char="🗉"/>
            </a:pPr>
            <a:r>
              <a:rPr b="0" i="0" lang="en-US" sz="2800" u="none">
                <a:solidFill>
                  <a:schemeClr val="lt1"/>
                </a:solidFill>
                <a:latin typeface="Book Antiqua"/>
                <a:ea typeface="Book Antiqua"/>
                <a:cs typeface="Book Antiqua"/>
                <a:sym typeface="Book Antiqua"/>
              </a:rPr>
              <a:t>A broad based consultative approach with key stakeholders was undertaken to decide on priority interventions that will address the critical constraints towards the envisaged youth development path.</a:t>
            </a:r>
            <a:endParaRPr/>
          </a:p>
          <a:p>
            <a:pPr indent="-411162" lvl="0" marL="547687" marR="0" rtl="0" algn="l">
              <a:lnSpc>
                <a:spcPct val="100000"/>
              </a:lnSpc>
              <a:spcBef>
                <a:spcPts val="560"/>
              </a:spcBef>
              <a:spcAft>
                <a:spcPts val="0"/>
              </a:spcAft>
              <a:buClr>
                <a:srgbClr val="F9F9F9"/>
              </a:buClr>
              <a:buSzPts val="1820"/>
              <a:buFont typeface="Noto Sans Symbols"/>
              <a:buChar char="🗉"/>
            </a:pPr>
            <a:r>
              <a:rPr b="0" i="0" lang="en-US" sz="2800" u="none">
                <a:solidFill>
                  <a:schemeClr val="lt1"/>
                </a:solidFill>
                <a:latin typeface="Book Antiqua"/>
                <a:ea typeface="Book Antiqua"/>
                <a:cs typeface="Book Antiqua"/>
                <a:sym typeface="Book Antiqua"/>
              </a:rPr>
              <a:t>Hence, the goal of the 5 year NYP is to:</a:t>
            </a:r>
            <a:endParaRPr/>
          </a:p>
          <a:p>
            <a:pPr indent="-411162" lvl="0" marL="547687" marR="0" rtl="0" algn="l">
              <a:lnSpc>
                <a:spcPct val="100000"/>
              </a:lnSpc>
              <a:spcBef>
                <a:spcPts val="560"/>
              </a:spcBef>
              <a:spcAft>
                <a:spcPts val="0"/>
              </a:spcAft>
              <a:buClr>
                <a:srgbClr val="F9F9F9"/>
              </a:buClr>
              <a:buSzPts val="1820"/>
              <a:buFont typeface="Noto Sans Symbols"/>
              <a:buNone/>
            </a:pPr>
            <a:r>
              <a:rPr b="0" i="0" lang="en-US" sz="2800" u="none">
                <a:solidFill>
                  <a:schemeClr val="lt1"/>
                </a:solidFill>
                <a:latin typeface="Book Antiqua"/>
                <a:ea typeface="Book Antiqua"/>
                <a:cs typeface="Book Antiqua"/>
                <a:sym typeface="Book Antiqua"/>
              </a:rPr>
              <a:t>   i) 1,000,000 new youth jobs</a:t>
            </a:r>
            <a:endParaRPr/>
          </a:p>
          <a:p>
            <a:pPr indent="-411162" lvl="0" marL="547687" marR="0" rtl="0" algn="l">
              <a:lnSpc>
                <a:spcPct val="100000"/>
              </a:lnSpc>
              <a:spcBef>
                <a:spcPts val="560"/>
              </a:spcBef>
              <a:spcAft>
                <a:spcPts val="0"/>
              </a:spcAft>
              <a:buClr>
                <a:srgbClr val="F9F9F9"/>
              </a:buClr>
              <a:buSzPts val="1820"/>
              <a:buFont typeface="Noto Sans Symbols"/>
              <a:buNone/>
            </a:pPr>
            <a:r>
              <a:rPr b="0" i="0" lang="en-US" sz="2800" u="none">
                <a:solidFill>
                  <a:schemeClr val="lt1"/>
                </a:solidFill>
                <a:latin typeface="Book Antiqua"/>
                <a:ea typeface="Book Antiqua"/>
                <a:cs typeface="Book Antiqua"/>
                <a:sym typeface="Book Antiqua"/>
              </a:rPr>
              <a:t>   ii) 2M active young citizens</a:t>
            </a:r>
            <a:endParaRPr/>
          </a:p>
          <a:p>
            <a:pPr indent="-411162" lvl="0" marL="547687" marR="0" rtl="0" algn="l">
              <a:lnSpc>
                <a:spcPct val="100000"/>
              </a:lnSpc>
              <a:spcBef>
                <a:spcPts val="560"/>
              </a:spcBef>
              <a:spcAft>
                <a:spcPts val="0"/>
              </a:spcAft>
              <a:buClr>
                <a:srgbClr val="F9F9F9"/>
              </a:buClr>
              <a:buSzPts val="1820"/>
              <a:buFont typeface="Noto Sans Symbols"/>
              <a:buNone/>
            </a:pPr>
            <a:r>
              <a:rPr b="0" i="0" lang="en-US" sz="2800" u="none">
                <a:solidFill>
                  <a:schemeClr val="lt1"/>
                </a:solidFill>
                <a:latin typeface="Book Antiqua"/>
                <a:ea typeface="Book Antiqua"/>
                <a:cs typeface="Book Antiqua"/>
                <a:sym typeface="Book Antiqua"/>
              </a:rPr>
              <a:t>   iii) 300,000 more youth in education per year</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22"/>
          <p:cNvSpPr txBox="1"/>
          <p:nvPr>
            <p:ph idx="4294967295"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EAD594"/>
              </a:buClr>
              <a:buSzPts val="4100"/>
              <a:buFont typeface="Arial"/>
              <a:buNone/>
            </a:pPr>
            <a:r>
              <a:rPr b="1" i="0" lang="en-US" sz="4100" u="none" cap="none" strike="noStrike">
                <a:solidFill>
                  <a:srgbClr val="EAD594"/>
                </a:solidFill>
                <a:latin typeface="Arial"/>
                <a:ea typeface="Arial"/>
                <a:cs typeface="Arial"/>
                <a:sym typeface="Arial"/>
              </a:rPr>
              <a:t>STRATEGY CONTINUES</a:t>
            </a:r>
            <a:endParaRPr/>
          </a:p>
        </p:txBody>
      </p:sp>
      <p:sp>
        <p:nvSpPr>
          <p:cNvPr id="139" name="Google Shape;139;p22"/>
          <p:cNvSpPr txBox="1"/>
          <p:nvPr>
            <p:ph idx="1" type="body"/>
          </p:nvPr>
        </p:nvSpPr>
        <p:spPr>
          <a:xfrm>
            <a:off x="457200" y="1600200"/>
            <a:ext cx="8229600" cy="4708525"/>
          </a:xfrm>
          <a:prstGeom prst="rect">
            <a:avLst/>
          </a:prstGeom>
          <a:noFill/>
          <a:ln>
            <a:noFill/>
          </a:ln>
        </p:spPr>
        <p:txBody>
          <a:bodyPr anchorCtr="0" anchor="t" bIns="45700" lIns="91425" spcFirstLastPara="1" rIns="91425" wrap="square" tIns="45700">
            <a:noAutofit/>
          </a:bodyPr>
          <a:lstStyle/>
          <a:p>
            <a:pPr indent="-411162" lvl="0" marL="547687" marR="0" rtl="0" algn="l">
              <a:lnSpc>
                <a:spcPct val="90000"/>
              </a:lnSpc>
              <a:spcBef>
                <a:spcPts val="0"/>
              </a:spcBef>
              <a:spcAft>
                <a:spcPts val="0"/>
              </a:spcAft>
              <a:buClr>
                <a:srgbClr val="F9F9F9"/>
              </a:buClr>
              <a:buSzPts val="1820"/>
              <a:buFont typeface="Noto Sans Symbols"/>
              <a:buNone/>
            </a:pPr>
            <a:r>
              <a:rPr b="0" i="0" lang="en-US" sz="2800" u="none">
                <a:solidFill>
                  <a:schemeClr val="lt1"/>
                </a:solidFill>
                <a:latin typeface="Book Antiqua"/>
                <a:ea typeface="Book Antiqua"/>
                <a:cs typeface="Book Antiqua"/>
                <a:sym typeface="Book Antiqua"/>
              </a:rPr>
              <a:t>Objective 1 – Pro Youth Private Sector Development Initiatives = Agriculture and employment, Finance and Entrepreneurship, marketable skills and experience</a:t>
            </a:r>
            <a:endParaRPr/>
          </a:p>
          <a:p>
            <a:pPr indent="-411162" lvl="0" marL="547687" marR="0" rtl="0" algn="l">
              <a:lnSpc>
                <a:spcPct val="90000"/>
              </a:lnSpc>
              <a:spcBef>
                <a:spcPts val="560"/>
              </a:spcBef>
              <a:spcAft>
                <a:spcPts val="0"/>
              </a:spcAft>
              <a:buClr>
                <a:srgbClr val="F9F9F9"/>
              </a:buClr>
              <a:buSzPts val="1820"/>
              <a:buFont typeface="Noto Sans Symbols"/>
              <a:buNone/>
            </a:pPr>
            <a:r>
              <a:rPr b="0" i="0" lang="en-US" sz="2800" u="none">
                <a:solidFill>
                  <a:schemeClr val="lt1"/>
                </a:solidFill>
                <a:latin typeface="Book Antiqua"/>
                <a:ea typeface="Book Antiqua"/>
                <a:cs typeface="Book Antiqua"/>
                <a:sym typeface="Book Antiqua"/>
              </a:rPr>
              <a:t>Objective 2 – Resilient and effective youth serving institutions = Sector coordination and capacity development, Governance, gender and public justice, civic engagement and service</a:t>
            </a:r>
            <a:endParaRPr/>
          </a:p>
          <a:p>
            <a:pPr indent="-411162" lvl="0" marL="547687" marR="0" rtl="0" algn="l">
              <a:lnSpc>
                <a:spcPct val="90000"/>
              </a:lnSpc>
              <a:spcBef>
                <a:spcPts val="560"/>
              </a:spcBef>
              <a:spcAft>
                <a:spcPts val="0"/>
              </a:spcAft>
              <a:buClr>
                <a:srgbClr val="F9F9F9"/>
              </a:buClr>
              <a:buSzPts val="1820"/>
              <a:buFont typeface="Noto Sans Symbols"/>
              <a:buNone/>
            </a:pPr>
            <a:r>
              <a:rPr b="0" i="0" lang="en-US" sz="2800" u="none">
                <a:solidFill>
                  <a:schemeClr val="lt1"/>
                </a:solidFill>
                <a:latin typeface="Book Antiqua"/>
                <a:ea typeface="Book Antiqua"/>
                <a:cs typeface="Book Antiqua"/>
                <a:sym typeface="Book Antiqua"/>
              </a:rPr>
              <a:t>Objective 3 – Youth friendly public services = Access to education, health and social protection</a:t>
            </a:r>
            <a:endParaRPr/>
          </a:p>
        </p:txBody>
      </p:sp>
    </p:spTree>
  </p:cSld>
  <p:clrMapOvr>
    <a:masterClrMapping/>
  </p:clrMapOvr>
</p:sld>
</file>

<file path=ppt/theme/theme1.xml><?xml version="1.0" encoding="utf-8"?>
<a:theme xmlns:a="http://schemas.openxmlformats.org/drawingml/2006/main" xmlns:r="http://schemas.openxmlformats.org/officeDocument/2006/relationships" name="1_Apex">
  <a:themeElements>
    <a:clrScheme name="Apex">
      <a:dk1>
        <a:srgbClr val="000000"/>
      </a:dk1>
      <a:lt1>
        <a:srgbClr val="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Apex">
  <a:themeElements>
    <a:clrScheme name="Apex">
      <a:dk1>
        <a:srgbClr val="000000"/>
      </a:dk1>
      <a:lt1>
        <a:srgbClr val="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